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2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2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23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6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27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28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29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notesSlides/notesSlide3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31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32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33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notesSlides/notesSlide34.xml" ContentType="application/vnd.openxmlformats-officedocument.presentationml.notesSlide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notesSlides/notesSlide35.xml" ContentType="application/vnd.openxmlformats-officedocument.presentationml.notesSlide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16"/>
  </p:notesMasterIdLst>
  <p:sldIdLst>
    <p:sldId id="1132" r:id="rId2"/>
    <p:sldId id="1146" r:id="rId3"/>
    <p:sldId id="706" r:id="rId4"/>
    <p:sldId id="1104" r:id="rId5"/>
    <p:sldId id="1105" r:id="rId6"/>
    <p:sldId id="1131" r:id="rId7"/>
    <p:sldId id="1107" r:id="rId8"/>
    <p:sldId id="708" r:id="rId9"/>
    <p:sldId id="441" r:id="rId10"/>
    <p:sldId id="1050" r:id="rId11"/>
    <p:sldId id="715" r:id="rId12"/>
    <p:sldId id="1051" r:id="rId13"/>
    <p:sldId id="1052" r:id="rId14"/>
    <p:sldId id="717" r:id="rId15"/>
    <p:sldId id="446" r:id="rId16"/>
    <p:sldId id="1106" r:id="rId17"/>
    <p:sldId id="444" r:id="rId18"/>
    <p:sldId id="712" r:id="rId19"/>
    <p:sldId id="711" r:id="rId20"/>
    <p:sldId id="710" r:id="rId21"/>
    <p:sldId id="1048" r:id="rId22"/>
    <p:sldId id="714" r:id="rId23"/>
    <p:sldId id="1155" r:id="rId24"/>
    <p:sldId id="1143" r:id="rId25"/>
    <p:sldId id="1043" r:id="rId26"/>
    <p:sldId id="449" r:id="rId27"/>
    <p:sldId id="448" r:id="rId28"/>
    <p:sldId id="662" r:id="rId29"/>
    <p:sldId id="1076" r:id="rId30"/>
    <p:sldId id="667" r:id="rId31"/>
    <p:sldId id="716" r:id="rId32"/>
    <p:sldId id="489" r:id="rId33"/>
    <p:sldId id="1144" r:id="rId34"/>
    <p:sldId id="648" r:id="rId35"/>
    <p:sldId id="655" r:id="rId36"/>
    <p:sldId id="649" r:id="rId37"/>
    <p:sldId id="652" r:id="rId38"/>
    <p:sldId id="653" r:id="rId39"/>
    <p:sldId id="1072" r:id="rId40"/>
    <p:sldId id="688" r:id="rId41"/>
    <p:sldId id="699" r:id="rId42"/>
    <p:sldId id="1091" r:id="rId43"/>
    <p:sldId id="1092" r:id="rId44"/>
    <p:sldId id="1093" r:id="rId45"/>
    <p:sldId id="1077" r:id="rId46"/>
    <p:sldId id="453" r:id="rId47"/>
    <p:sldId id="718" r:id="rId48"/>
    <p:sldId id="1015" r:id="rId49"/>
    <p:sldId id="1145" r:id="rId50"/>
    <p:sldId id="689" r:id="rId51"/>
    <p:sldId id="700" r:id="rId52"/>
    <p:sldId id="486" r:id="rId53"/>
    <p:sldId id="1142" r:id="rId54"/>
    <p:sldId id="1090" r:id="rId55"/>
    <p:sldId id="1055" r:id="rId56"/>
    <p:sldId id="1056" r:id="rId57"/>
    <p:sldId id="1058" r:id="rId58"/>
    <p:sldId id="456" r:id="rId59"/>
    <p:sldId id="918" r:id="rId60"/>
    <p:sldId id="1059" r:id="rId61"/>
    <p:sldId id="654" r:id="rId62"/>
    <p:sldId id="1060" r:id="rId63"/>
    <p:sldId id="1011" r:id="rId64"/>
    <p:sldId id="908" r:id="rId65"/>
    <p:sldId id="909" r:id="rId66"/>
    <p:sldId id="910" r:id="rId67"/>
    <p:sldId id="911" r:id="rId68"/>
    <p:sldId id="1111" r:id="rId69"/>
    <p:sldId id="1064" r:id="rId70"/>
    <p:sldId id="1065" r:id="rId71"/>
    <p:sldId id="1147" r:id="rId72"/>
    <p:sldId id="1079" r:id="rId73"/>
    <p:sldId id="1080" r:id="rId74"/>
    <p:sldId id="1081" r:id="rId75"/>
    <p:sldId id="1148" r:id="rId76"/>
    <p:sldId id="1082" r:id="rId77"/>
    <p:sldId id="1084" r:id="rId78"/>
    <p:sldId id="1083" r:id="rId79"/>
    <p:sldId id="1087" r:id="rId80"/>
    <p:sldId id="1140" r:id="rId81"/>
    <p:sldId id="1149" r:id="rId82"/>
    <p:sldId id="598" r:id="rId83"/>
    <p:sldId id="611" r:id="rId84"/>
    <p:sldId id="599" r:id="rId85"/>
    <p:sldId id="600" r:id="rId86"/>
    <p:sldId id="594" r:id="rId87"/>
    <p:sldId id="596" r:id="rId88"/>
    <p:sldId id="595" r:id="rId89"/>
    <p:sldId id="545" r:id="rId90"/>
    <p:sldId id="726" r:id="rId91"/>
    <p:sldId id="1133" r:id="rId92"/>
    <p:sldId id="1134" r:id="rId93"/>
    <p:sldId id="1135" r:id="rId94"/>
    <p:sldId id="1136" r:id="rId95"/>
    <p:sldId id="1137" r:id="rId96"/>
    <p:sldId id="1138" r:id="rId97"/>
    <p:sldId id="473" r:id="rId98"/>
    <p:sldId id="1026" r:id="rId99"/>
    <p:sldId id="736" r:id="rId100"/>
    <p:sldId id="1041" r:id="rId101"/>
    <p:sldId id="1025" r:id="rId102"/>
    <p:sldId id="1150" r:id="rId103"/>
    <p:sldId id="1127" r:id="rId104"/>
    <p:sldId id="1128" r:id="rId105"/>
    <p:sldId id="1094" r:id="rId106"/>
    <p:sldId id="1116" r:id="rId107"/>
    <p:sldId id="1151" r:id="rId108"/>
    <p:sldId id="1112" r:id="rId109"/>
    <p:sldId id="1141" r:id="rId110"/>
    <p:sldId id="321" r:id="rId111"/>
    <p:sldId id="1152" r:id="rId112"/>
    <p:sldId id="1085" r:id="rId113"/>
    <p:sldId id="1139" r:id="rId114"/>
    <p:sldId id="1061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ruhlman" initials="rr" lastIdx="1" clrIdx="0">
    <p:extLst>
      <p:ext uri="{19B8F6BF-5375-455C-9EA6-DF929625EA0E}">
        <p15:presenceInfo xmlns:p15="http://schemas.microsoft.com/office/powerpoint/2012/main" userId="d5b2232316ecf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EBB37"/>
    <a:srgbClr val="FFCC66"/>
    <a:srgbClr val="FFFFFF"/>
    <a:srgbClr val="D0D2CF"/>
    <a:srgbClr val="F4F3E8"/>
    <a:srgbClr val="001E62"/>
    <a:srgbClr val="D50032"/>
    <a:srgbClr val="0080A9"/>
    <a:srgbClr val="51B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57C8E-13FD-BE67-1698-8B999F2138A7}" v="6" dt="2024-12-01T15:08:54.804"/>
    <p1510:client id="{2FA682D6-36F1-1C83-6618-674BDF23A99F}" v="1061" dt="2024-12-01T20:22:00.750"/>
    <p1510:client id="{38E10094-231E-1A2C-30A3-98CB3F58915D}" v="98" dt="2024-11-30T22:55:07.423"/>
    <p1510:client id="{4BD79B09-243E-B1E1-D9FE-4602B5FADB13}" v="98" dt="2024-11-30T08:26:18.175"/>
    <p1510:client id="{546BC3F5-AD89-45C8-549B-FF2B5A2F02E9}" v="685" dt="2024-11-30T10:16:51.730"/>
    <p1510:client id="{58087641-F37D-55D9-C52E-9A7D70980110}" v="177" dt="2024-11-30T14:14:49.820"/>
    <p1510:client id="{5D51C940-43E5-1296-1E8D-0385B3D5F719}" v="43" dt="2024-12-01T01:48:26.563"/>
    <p1510:client id="{624ED046-2C32-79F7-0704-CB34ECE7E3F2}" v="12" dt="2024-12-01T06:17:52.057"/>
    <p1510:client id="{64B53B63-9C09-560D-D5CE-D9B56B84400D}" v="136" dt="2024-12-01T15:36:35.349"/>
    <p1510:client id="{6641C7BD-D90F-4A3C-D6F8-22F4F63329BD}" v="412" dt="2024-11-30T16:52:09.087"/>
    <p1510:client id="{7B550CDB-4354-21E6-C459-665715DB13AA}" v="20" dt="2024-11-30T18:16:42.533"/>
    <p1510:client id="{7EF7434E-B836-631E-EAE1-DA6EE14E1ED9}" v="65" dt="2024-12-01T06:14:25.210"/>
    <p1510:client id="{84FBF131-647D-BF51-CC15-EC9480B31373}" v="668" dt="2024-11-30T06:09:19.441"/>
    <p1510:client id="{B87112F5-E0FE-9F7E-14EB-8E2D1DD99F52}" v="13" dt="2024-12-01T21:31:09.097"/>
    <p1510:client id="{E0D9F0C6-BD06-90F9-89BC-BA328D2B668E}" v="6" dt="2024-12-02T03:16:19.648"/>
    <p1510:client id="{E60FBC1F-4FAB-E75D-AF6C-4C08F57853A2}" v="90" dt="2024-12-01T14:02:31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20" autoAdjust="0"/>
  </p:normalViewPr>
  <p:slideViewPr>
    <p:cSldViewPr snapToGrid="0">
      <p:cViewPr varScale="1">
        <p:scale>
          <a:sx n="98" d="100"/>
          <a:sy n="98" d="100"/>
        </p:scale>
        <p:origin x="1074" y="8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diagrams/_rels/data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7C03AE-A151-443A-A341-BE40A1EC9BAE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D2C13CD-E560-4E1B-BBAB-500E17176103}">
      <dgm:prSet/>
      <dgm:spPr/>
      <dgm:t>
        <a:bodyPr/>
        <a:lstStyle/>
        <a:p>
          <a:r>
            <a:rPr lang="en-US" b="0" i="0"/>
            <a:t>Applications</a:t>
          </a:r>
          <a:endParaRPr lang="en-US"/>
        </a:p>
      </dgm:t>
    </dgm:pt>
    <dgm:pt modelId="{7A3A65E7-0132-4244-9439-FD68C4FC6EF9}" type="parTrans" cxnId="{AC297104-85D2-4DD2-B6CA-0EAAFD710B39}">
      <dgm:prSet/>
      <dgm:spPr/>
      <dgm:t>
        <a:bodyPr/>
        <a:lstStyle/>
        <a:p>
          <a:endParaRPr lang="en-US"/>
        </a:p>
      </dgm:t>
    </dgm:pt>
    <dgm:pt modelId="{847EA80E-70A6-4BE5-82DE-54529F366BB2}" type="sibTrans" cxnId="{AC297104-85D2-4DD2-B6CA-0EAAFD710B39}">
      <dgm:prSet/>
      <dgm:spPr/>
      <dgm:t>
        <a:bodyPr/>
        <a:lstStyle/>
        <a:p>
          <a:endParaRPr lang="en-US"/>
        </a:p>
      </dgm:t>
    </dgm:pt>
    <dgm:pt modelId="{3A46977E-110F-4ABF-AE63-4C4A93AA5E65}">
      <dgm:prSet/>
      <dgm:spPr/>
      <dgm:t>
        <a:bodyPr/>
        <a:lstStyle/>
        <a:p>
          <a:r>
            <a:rPr lang="en-US" b="0" i="0" dirty="0"/>
            <a:t>Transitive closure</a:t>
          </a:r>
          <a:endParaRPr lang="en-US" dirty="0"/>
        </a:p>
      </dgm:t>
    </dgm:pt>
    <dgm:pt modelId="{70DC02D4-857B-4C3D-8B5D-AF3708EF773E}" type="parTrans" cxnId="{CDF2A1A2-4EE8-491C-94A1-0AE72BEB0C74}">
      <dgm:prSet/>
      <dgm:spPr/>
      <dgm:t>
        <a:bodyPr/>
        <a:lstStyle/>
        <a:p>
          <a:endParaRPr lang="en-US"/>
        </a:p>
      </dgm:t>
    </dgm:pt>
    <dgm:pt modelId="{140C74AF-03C0-454C-99EB-1DAF51672E23}" type="sibTrans" cxnId="{CDF2A1A2-4EE8-491C-94A1-0AE72BEB0C74}">
      <dgm:prSet/>
      <dgm:spPr/>
      <dgm:t>
        <a:bodyPr/>
        <a:lstStyle/>
        <a:p>
          <a:endParaRPr lang="en-US"/>
        </a:p>
      </dgm:t>
    </dgm:pt>
    <dgm:pt modelId="{6E759A1E-C61E-42B5-B9B7-F5A00754F83F}">
      <dgm:prSet/>
      <dgm:spPr/>
      <dgm:t>
        <a:bodyPr/>
        <a:lstStyle/>
        <a:p>
          <a:r>
            <a:rPr lang="en-US" dirty="0"/>
            <a:t>Connected components</a:t>
          </a:r>
        </a:p>
      </dgm:t>
    </dgm:pt>
    <dgm:pt modelId="{F7F8FAD6-D0C3-4DAB-8C7C-1CBC5752D675}" type="parTrans" cxnId="{558A6F52-4E39-4873-B53B-A5D774C50FED}">
      <dgm:prSet/>
      <dgm:spPr/>
      <dgm:t>
        <a:bodyPr/>
        <a:lstStyle/>
        <a:p>
          <a:endParaRPr lang="en-US"/>
        </a:p>
      </dgm:t>
    </dgm:pt>
    <dgm:pt modelId="{AA48C616-AE70-4232-8F44-06DAEAEB6118}" type="sibTrans" cxnId="{558A6F52-4E39-4873-B53B-A5D774C50FED}">
      <dgm:prSet/>
      <dgm:spPr/>
      <dgm:t>
        <a:bodyPr/>
        <a:lstStyle/>
        <a:p>
          <a:endParaRPr lang="en-US"/>
        </a:p>
      </dgm:t>
    </dgm:pt>
    <dgm:pt modelId="{41F8E3CC-C33A-426F-BFD2-C5C22F8A27AD}">
      <dgm:prSet/>
      <dgm:spPr/>
      <dgm:t>
        <a:bodyPr/>
        <a:lstStyle/>
        <a:p>
          <a:r>
            <a:rPr lang="en-US" dirty="0"/>
            <a:t>Same generation</a:t>
          </a:r>
        </a:p>
      </dgm:t>
    </dgm:pt>
    <dgm:pt modelId="{25B396A7-87AA-4DFA-897A-AB4E21C5A5DB}" type="parTrans" cxnId="{98546ECE-248B-4B46-9791-9AB2F623BD73}">
      <dgm:prSet/>
      <dgm:spPr/>
      <dgm:t>
        <a:bodyPr/>
        <a:lstStyle/>
        <a:p>
          <a:endParaRPr lang="en-US"/>
        </a:p>
      </dgm:t>
    </dgm:pt>
    <dgm:pt modelId="{AF5AE224-8E70-4183-BEA8-E5AD60DE7E8A}" type="sibTrans" cxnId="{98546ECE-248B-4B46-9791-9AB2F623BD73}">
      <dgm:prSet/>
      <dgm:spPr/>
      <dgm:t>
        <a:bodyPr/>
        <a:lstStyle/>
        <a:p>
          <a:endParaRPr lang="en-US"/>
        </a:p>
      </dgm:t>
    </dgm:pt>
    <dgm:pt modelId="{95F72AB9-4E60-4A2B-B487-37F9D4BF79BB}">
      <dgm:prSet/>
      <dgm:spPr/>
      <dgm:t>
        <a:bodyPr/>
        <a:lstStyle/>
        <a:p>
          <a:r>
            <a:rPr lang="en-US"/>
            <a:t>Triangle counting</a:t>
          </a:r>
          <a:endParaRPr lang="en-US" dirty="0"/>
        </a:p>
      </dgm:t>
    </dgm:pt>
    <dgm:pt modelId="{A8711B92-B9B3-4FBF-8583-BFDFC19C99B3}" type="parTrans" cxnId="{2174CD35-F77D-4882-A4E0-989CC6AB41C9}">
      <dgm:prSet/>
      <dgm:spPr/>
      <dgm:t>
        <a:bodyPr/>
        <a:lstStyle/>
        <a:p>
          <a:endParaRPr lang="en-US"/>
        </a:p>
      </dgm:t>
    </dgm:pt>
    <dgm:pt modelId="{7069B68C-F773-4839-8328-EF75F311EECC}" type="sibTrans" cxnId="{2174CD35-F77D-4882-A4E0-989CC6AB41C9}">
      <dgm:prSet/>
      <dgm:spPr/>
      <dgm:t>
        <a:bodyPr/>
        <a:lstStyle/>
        <a:p>
          <a:endParaRPr lang="en-US"/>
        </a:p>
      </dgm:t>
    </dgm:pt>
    <dgm:pt modelId="{5BD03766-AD3F-4FC4-8AC3-0C357023D9F2}" type="pres">
      <dgm:prSet presAssocID="{DB7C03AE-A151-443A-A341-BE40A1EC9BA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A05F2F-0E12-4142-A65C-682705F009C7}" type="pres">
      <dgm:prSet presAssocID="{7D2C13CD-E560-4E1B-BBAB-500E17176103}" presName="root1" presStyleCnt="0"/>
      <dgm:spPr/>
    </dgm:pt>
    <dgm:pt modelId="{8115945C-4122-4891-BDCA-4800A692E1D9}" type="pres">
      <dgm:prSet presAssocID="{7D2C13CD-E560-4E1B-BBAB-500E17176103}" presName="LevelOneTextNode" presStyleLbl="node0" presStyleIdx="0" presStyleCnt="1">
        <dgm:presLayoutVars>
          <dgm:chPref val="3"/>
        </dgm:presLayoutVars>
      </dgm:prSet>
      <dgm:spPr/>
    </dgm:pt>
    <dgm:pt modelId="{9B9B15D8-5661-47BE-B870-C2F16A653C29}" type="pres">
      <dgm:prSet presAssocID="{7D2C13CD-E560-4E1B-BBAB-500E17176103}" presName="level2hierChild" presStyleCnt="0"/>
      <dgm:spPr/>
    </dgm:pt>
    <dgm:pt modelId="{0621F7A8-5A5C-49FC-81FF-0138DC7D87D3}" type="pres">
      <dgm:prSet presAssocID="{70DC02D4-857B-4C3D-8B5D-AF3708EF773E}" presName="conn2-1" presStyleLbl="parChTrans1D2" presStyleIdx="0" presStyleCnt="4"/>
      <dgm:spPr/>
    </dgm:pt>
    <dgm:pt modelId="{E06BFBEB-3348-4821-BF5F-EE6EF69A2CEA}" type="pres">
      <dgm:prSet presAssocID="{70DC02D4-857B-4C3D-8B5D-AF3708EF773E}" presName="connTx" presStyleLbl="parChTrans1D2" presStyleIdx="0" presStyleCnt="4"/>
      <dgm:spPr/>
    </dgm:pt>
    <dgm:pt modelId="{2C8A715B-DD64-4A1C-A590-4679503CC237}" type="pres">
      <dgm:prSet presAssocID="{3A46977E-110F-4ABF-AE63-4C4A93AA5E65}" presName="root2" presStyleCnt="0"/>
      <dgm:spPr/>
    </dgm:pt>
    <dgm:pt modelId="{049F6536-B4F9-4630-BD92-15D7A104BA5F}" type="pres">
      <dgm:prSet presAssocID="{3A46977E-110F-4ABF-AE63-4C4A93AA5E65}" presName="LevelTwoTextNode" presStyleLbl="node2" presStyleIdx="0" presStyleCnt="4">
        <dgm:presLayoutVars>
          <dgm:chPref val="3"/>
        </dgm:presLayoutVars>
      </dgm:prSet>
      <dgm:spPr/>
    </dgm:pt>
    <dgm:pt modelId="{47961426-440E-4FF5-A28C-9D98717A41B0}" type="pres">
      <dgm:prSet presAssocID="{3A46977E-110F-4ABF-AE63-4C4A93AA5E65}" presName="level3hierChild" presStyleCnt="0"/>
      <dgm:spPr/>
    </dgm:pt>
    <dgm:pt modelId="{D38D6935-D3EF-498C-AD14-4AB314040246}" type="pres">
      <dgm:prSet presAssocID="{F7F8FAD6-D0C3-4DAB-8C7C-1CBC5752D675}" presName="conn2-1" presStyleLbl="parChTrans1D2" presStyleIdx="1" presStyleCnt="4"/>
      <dgm:spPr/>
    </dgm:pt>
    <dgm:pt modelId="{159A984D-97BC-4ACB-97CE-7182D2586189}" type="pres">
      <dgm:prSet presAssocID="{F7F8FAD6-D0C3-4DAB-8C7C-1CBC5752D675}" presName="connTx" presStyleLbl="parChTrans1D2" presStyleIdx="1" presStyleCnt="4"/>
      <dgm:spPr/>
    </dgm:pt>
    <dgm:pt modelId="{A9DCFCDC-809A-4D72-94B4-B1FE48295CEC}" type="pres">
      <dgm:prSet presAssocID="{6E759A1E-C61E-42B5-B9B7-F5A00754F83F}" presName="root2" presStyleCnt="0"/>
      <dgm:spPr/>
    </dgm:pt>
    <dgm:pt modelId="{0BAE29E8-B619-4472-9EE3-24E3C4C22D78}" type="pres">
      <dgm:prSet presAssocID="{6E759A1E-C61E-42B5-B9B7-F5A00754F83F}" presName="LevelTwoTextNode" presStyleLbl="node2" presStyleIdx="1" presStyleCnt="4">
        <dgm:presLayoutVars>
          <dgm:chPref val="3"/>
        </dgm:presLayoutVars>
      </dgm:prSet>
      <dgm:spPr/>
    </dgm:pt>
    <dgm:pt modelId="{723089DE-A801-4A1C-AD4A-C8EE01143B0D}" type="pres">
      <dgm:prSet presAssocID="{6E759A1E-C61E-42B5-B9B7-F5A00754F83F}" presName="level3hierChild" presStyleCnt="0"/>
      <dgm:spPr/>
    </dgm:pt>
    <dgm:pt modelId="{6B00DC0F-3040-45D0-9867-F7735645AEC9}" type="pres">
      <dgm:prSet presAssocID="{A8711B92-B9B3-4FBF-8583-BFDFC19C99B3}" presName="conn2-1" presStyleLbl="parChTrans1D2" presStyleIdx="2" presStyleCnt="4"/>
      <dgm:spPr/>
    </dgm:pt>
    <dgm:pt modelId="{660A3B02-9F67-4EF0-B140-6E90F57E6AEE}" type="pres">
      <dgm:prSet presAssocID="{A8711B92-B9B3-4FBF-8583-BFDFC19C99B3}" presName="connTx" presStyleLbl="parChTrans1D2" presStyleIdx="2" presStyleCnt="4"/>
      <dgm:spPr/>
    </dgm:pt>
    <dgm:pt modelId="{A89D7368-B0BA-4052-813C-36E27E81DF9A}" type="pres">
      <dgm:prSet presAssocID="{95F72AB9-4E60-4A2B-B487-37F9D4BF79BB}" presName="root2" presStyleCnt="0"/>
      <dgm:spPr/>
    </dgm:pt>
    <dgm:pt modelId="{53AD3420-9650-47EA-A765-46085A137F11}" type="pres">
      <dgm:prSet presAssocID="{95F72AB9-4E60-4A2B-B487-37F9D4BF79BB}" presName="LevelTwoTextNode" presStyleLbl="node2" presStyleIdx="2" presStyleCnt="4">
        <dgm:presLayoutVars>
          <dgm:chPref val="3"/>
        </dgm:presLayoutVars>
      </dgm:prSet>
      <dgm:spPr/>
    </dgm:pt>
    <dgm:pt modelId="{1BF98EF8-CABC-4B07-B82E-5C1BEE41A75C}" type="pres">
      <dgm:prSet presAssocID="{95F72AB9-4E60-4A2B-B487-37F9D4BF79BB}" presName="level3hierChild" presStyleCnt="0"/>
      <dgm:spPr/>
    </dgm:pt>
    <dgm:pt modelId="{FB5EC251-CD00-4A02-A318-7E89E47D7242}" type="pres">
      <dgm:prSet presAssocID="{25B396A7-87AA-4DFA-897A-AB4E21C5A5DB}" presName="conn2-1" presStyleLbl="parChTrans1D2" presStyleIdx="3" presStyleCnt="4"/>
      <dgm:spPr/>
    </dgm:pt>
    <dgm:pt modelId="{EBA661BC-323E-48CC-BD82-9E10EF2B05E2}" type="pres">
      <dgm:prSet presAssocID="{25B396A7-87AA-4DFA-897A-AB4E21C5A5DB}" presName="connTx" presStyleLbl="parChTrans1D2" presStyleIdx="3" presStyleCnt="4"/>
      <dgm:spPr/>
    </dgm:pt>
    <dgm:pt modelId="{DB88E278-12AC-4084-B669-356CDD7183B9}" type="pres">
      <dgm:prSet presAssocID="{41F8E3CC-C33A-426F-BFD2-C5C22F8A27AD}" presName="root2" presStyleCnt="0"/>
      <dgm:spPr/>
    </dgm:pt>
    <dgm:pt modelId="{2683D858-D9F9-411C-8E3C-C4B5CF979DE2}" type="pres">
      <dgm:prSet presAssocID="{41F8E3CC-C33A-426F-BFD2-C5C22F8A27AD}" presName="LevelTwoTextNode" presStyleLbl="node2" presStyleIdx="3" presStyleCnt="4">
        <dgm:presLayoutVars>
          <dgm:chPref val="3"/>
        </dgm:presLayoutVars>
      </dgm:prSet>
      <dgm:spPr/>
    </dgm:pt>
    <dgm:pt modelId="{B66DD1B9-5E67-4114-9445-8B76A7857384}" type="pres">
      <dgm:prSet presAssocID="{41F8E3CC-C33A-426F-BFD2-C5C22F8A27AD}" presName="level3hierChild" presStyleCnt="0"/>
      <dgm:spPr/>
    </dgm:pt>
  </dgm:ptLst>
  <dgm:cxnLst>
    <dgm:cxn modelId="{AC297104-85D2-4DD2-B6CA-0EAAFD710B39}" srcId="{DB7C03AE-A151-443A-A341-BE40A1EC9BAE}" destId="{7D2C13CD-E560-4E1B-BBAB-500E17176103}" srcOrd="0" destOrd="0" parTransId="{7A3A65E7-0132-4244-9439-FD68C4FC6EF9}" sibTransId="{847EA80E-70A6-4BE5-82DE-54529F366BB2}"/>
    <dgm:cxn modelId="{0144CD04-5F79-4323-9D84-557ED2AE8786}" type="presOf" srcId="{41F8E3CC-C33A-426F-BFD2-C5C22F8A27AD}" destId="{2683D858-D9F9-411C-8E3C-C4B5CF979DE2}" srcOrd="0" destOrd="0" presId="urn:microsoft.com/office/officeart/2008/layout/HorizontalMultiLevelHierarchy"/>
    <dgm:cxn modelId="{C83BCA07-B7DD-4F50-A6E1-B7B5E0ADF99F}" type="presOf" srcId="{95F72AB9-4E60-4A2B-B487-37F9D4BF79BB}" destId="{53AD3420-9650-47EA-A765-46085A137F11}" srcOrd="0" destOrd="0" presId="urn:microsoft.com/office/officeart/2008/layout/HorizontalMultiLevelHierarchy"/>
    <dgm:cxn modelId="{D53BC80C-9815-43E5-8D92-6A4A579899F6}" type="presOf" srcId="{A8711B92-B9B3-4FBF-8583-BFDFC19C99B3}" destId="{6B00DC0F-3040-45D0-9867-F7735645AEC9}" srcOrd="0" destOrd="0" presId="urn:microsoft.com/office/officeart/2008/layout/HorizontalMultiLevelHierarchy"/>
    <dgm:cxn modelId="{92F53717-B77D-4D31-A40C-F956EDB781D6}" type="presOf" srcId="{70DC02D4-857B-4C3D-8B5D-AF3708EF773E}" destId="{0621F7A8-5A5C-49FC-81FF-0138DC7D87D3}" srcOrd="0" destOrd="0" presId="urn:microsoft.com/office/officeart/2008/layout/HorizontalMultiLevelHierarchy"/>
    <dgm:cxn modelId="{0E914D2D-7E16-426C-AAFC-EE3BA0808A47}" type="presOf" srcId="{F7F8FAD6-D0C3-4DAB-8C7C-1CBC5752D675}" destId="{159A984D-97BC-4ACB-97CE-7182D2586189}" srcOrd="1" destOrd="0" presId="urn:microsoft.com/office/officeart/2008/layout/HorizontalMultiLevelHierarchy"/>
    <dgm:cxn modelId="{F75C542D-DE73-425B-A79B-CB199C4AAEA5}" type="presOf" srcId="{3A46977E-110F-4ABF-AE63-4C4A93AA5E65}" destId="{049F6536-B4F9-4630-BD92-15D7A104BA5F}" srcOrd="0" destOrd="0" presId="urn:microsoft.com/office/officeart/2008/layout/HorizontalMultiLevelHierarchy"/>
    <dgm:cxn modelId="{2174CD35-F77D-4882-A4E0-989CC6AB41C9}" srcId="{7D2C13CD-E560-4E1B-BBAB-500E17176103}" destId="{95F72AB9-4E60-4A2B-B487-37F9D4BF79BB}" srcOrd="2" destOrd="0" parTransId="{A8711B92-B9B3-4FBF-8583-BFDFC19C99B3}" sibTransId="{7069B68C-F773-4839-8328-EF75F311EECC}"/>
    <dgm:cxn modelId="{A58E7041-6B4E-4469-8EDC-2694C6C9329B}" type="presOf" srcId="{DB7C03AE-A151-443A-A341-BE40A1EC9BAE}" destId="{5BD03766-AD3F-4FC4-8AC3-0C357023D9F2}" srcOrd="0" destOrd="0" presId="urn:microsoft.com/office/officeart/2008/layout/HorizontalMultiLevelHierarchy"/>
    <dgm:cxn modelId="{03709251-E25D-45A3-BF0F-0EB5C79DD0B9}" type="presOf" srcId="{F7F8FAD6-D0C3-4DAB-8C7C-1CBC5752D675}" destId="{D38D6935-D3EF-498C-AD14-4AB314040246}" srcOrd="0" destOrd="0" presId="urn:microsoft.com/office/officeart/2008/layout/HorizontalMultiLevelHierarchy"/>
    <dgm:cxn modelId="{558A6F52-4E39-4873-B53B-A5D774C50FED}" srcId="{7D2C13CD-E560-4E1B-BBAB-500E17176103}" destId="{6E759A1E-C61E-42B5-B9B7-F5A00754F83F}" srcOrd="1" destOrd="0" parTransId="{F7F8FAD6-D0C3-4DAB-8C7C-1CBC5752D675}" sibTransId="{AA48C616-AE70-4232-8F44-06DAEAEB6118}"/>
    <dgm:cxn modelId="{D7B81580-CE2E-46A8-8F87-914D4616195D}" type="presOf" srcId="{25B396A7-87AA-4DFA-897A-AB4E21C5A5DB}" destId="{EBA661BC-323E-48CC-BD82-9E10EF2B05E2}" srcOrd="1" destOrd="0" presId="urn:microsoft.com/office/officeart/2008/layout/HorizontalMultiLevelHierarchy"/>
    <dgm:cxn modelId="{CDF2A1A2-4EE8-491C-94A1-0AE72BEB0C74}" srcId="{7D2C13CD-E560-4E1B-BBAB-500E17176103}" destId="{3A46977E-110F-4ABF-AE63-4C4A93AA5E65}" srcOrd="0" destOrd="0" parTransId="{70DC02D4-857B-4C3D-8B5D-AF3708EF773E}" sibTransId="{140C74AF-03C0-454C-99EB-1DAF51672E23}"/>
    <dgm:cxn modelId="{BDCBF5A2-6851-45BE-93CD-BF93A175BAA2}" type="presOf" srcId="{70DC02D4-857B-4C3D-8B5D-AF3708EF773E}" destId="{E06BFBEB-3348-4821-BF5F-EE6EF69A2CEA}" srcOrd="1" destOrd="0" presId="urn:microsoft.com/office/officeart/2008/layout/HorizontalMultiLevelHierarchy"/>
    <dgm:cxn modelId="{167E2DC5-8028-4837-B95B-7B1E38265E56}" type="presOf" srcId="{6E759A1E-C61E-42B5-B9B7-F5A00754F83F}" destId="{0BAE29E8-B619-4472-9EE3-24E3C4C22D78}" srcOrd="0" destOrd="0" presId="urn:microsoft.com/office/officeart/2008/layout/HorizontalMultiLevelHierarchy"/>
    <dgm:cxn modelId="{7061C4C7-18A7-48BC-B56E-D0C60F2DE15F}" type="presOf" srcId="{A8711B92-B9B3-4FBF-8583-BFDFC19C99B3}" destId="{660A3B02-9F67-4EF0-B140-6E90F57E6AEE}" srcOrd="1" destOrd="0" presId="urn:microsoft.com/office/officeart/2008/layout/HorizontalMultiLevelHierarchy"/>
    <dgm:cxn modelId="{98546ECE-248B-4B46-9791-9AB2F623BD73}" srcId="{7D2C13CD-E560-4E1B-BBAB-500E17176103}" destId="{41F8E3CC-C33A-426F-BFD2-C5C22F8A27AD}" srcOrd="3" destOrd="0" parTransId="{25B396A7-87AA-4DFA-897A-AB4E21C5A5DB}" sibTransId="{AF5AE224-8E70-4183-BEA8-E5AD60DE7E8A}"/>
    <dgm:cxn modelId="{044E82D0-260D-4CB5-BC30-85F9984B2CEE}" type="presOf" srcId="{7D2C13CD-E560-4E1B-BBAB-500E17176103}" destId="{8115945C-4122-4891-BDCA-4800A692E1D9}" srcOrd="0" destOrd="0" presId="urn:microsoft.com/office/officeart/2008/layout/HorizontalMultiLevelHierarchy"/>
    <dgm:cxn modelId="{AE141DE6-4B34-443C-BCBE-736B2904418C}" type="presOf" srcId="{25B396A7-87AA-4DFA-897A-AB4E21C5A5DB}" destId="{FB5EC251-CD00-4A02-A318-7E89E47D7242}" srcOrd="0" destOrd="0" presId="urn:microsoft.com/office/officeart/2008/layout/HorizontalMultiLevelHierarchy"/>
    <dgm:cxn modelId="{03EE7136-8A97-49DF-93D4-239D9C0131AF}" type="presParOf" srcId="{5BD03766-AD3F-4FC4-8AC3-0C357023D9F2}" destId="{63A05F2F-0E12-4142-A65C-682705F009C7}" srcOrd="0" destOrd="0" presId="urn:microsoft.com/office/officeart/2008/layout/HorizontalMultiLevelHierarchy"/>
    <dgm:cxn modelId="{AB7F71C2-4ABD-4136-AB4B-A1969BD1B496}" type="presParOf" srcId="{63A05F2F-0E12-4142-A65C-682705F009C7}" destId="{8115945C-4122-4891-BDCA-4800A692E1D9}" srcOrd="0" destOrd="0" presId="urn:microsoft.com/office/officeart/2008/layout/HorizontalMultiLevelHierarchy"/>
    <dgm:cxn modelId="{3963980F-AD4C-4167-ACA0-0F45F9C9DFD2}" type="presParOf" srcId="{63A05F2F-0E12-4142-A65C-682705F009C7}" destId="{9B9B15D8-5661-47BE-B870-C2F16A653C29}" srcOrd="1" destOrd="0" presId="urn:microsoft.com/office/officeart/2008/layout/HorizontalMultiLevelHierarchy"/>
    <dgm:cxn modelId="{6D8B9977-7883-49A3-9634-DFD3BE35B28E}" type="presParOf" srcId="{9B9B15D8-5661-47BE-B870-C2F16A653C29}" destId="{0621F7A8-5A5C-49FC-81FF-0138DC7D87D3}" srcOrd="0" destOrd="0" presId="urn:microsoft.com/office/officeart/2008/layout/HorizontalMultiLevelHierarchy"/>
    <dgm:cxn modelId="{2D0F77B8-A3EE-4C5B-A0EC-630B0645175A}" type="presParOf" srcId="{0621F7A8-5A5C-49FC-81FF-0138DC7D87D3}" destId="{E06BFBEB-3348-4821-BF5F-EE6EF69A2CEA}" srcOrd="0" destOrd="0" presId="urn:microsoft.com/office/officeart/2008/layout/HorizontalMultiLevelHierarchy"/>
    <dgm:cxn modelId="{7F1A9545-E58F-409B-9366-C7121BDBA0EB}" type="presParOf" srcId="{9B9B15D8-5661-47BE-B870-C2F16A653C29}" destId="{2C8A715B-DD64-4A1C-A590-4679503CC237}" srcOrd="1" destOrd="0" presId="urn:microsoft.com/office/officeart/2008/layout/HorizontalMultiLevelHierarchy"/>
    <dgm:cxn modelId="{BD92049D-3D0B-4FD6-B466-7AF61D8AD0A0}" type="presParOf" srcId="{2C8A715B-DD64-4A1C-A590-4679503CC237}" destId="{049F6536-B4F9-4630-BD92-15D7A104BA5F}" srcOrd="0" destOrd="0" presId="urn:microsoft.com/office/officeart/2008/layout/HorizontalMultiLevelHierarchy"/>
    <dgm:cxn modelId="{237DEFDD-A959-4D9E-8F80-E0C85F5D2606}" type="presParOf" srcId="{2C8A715B-DD64-4A1C-A590-4679503CC237}" destId="{47961426-440E-4FF5-A28C-9D98717A41B0}" srcOrd="1" destOrd="0" presId="urn:microsoft.com/office/officeart/2008/layout/HorizontalMultiLevelHierarchy"/>
    <dgm:cxn modelId="{9DADC779-40C6-4489-AF35-F3E3B97F46EC}" type="presParOf" srcId="{9B9B15D8-5661-47BE-B870-C2F16A653C29}" destId="{D38D6935-D3EF-498C-AD14-4AB314040246}" srcOrd="2" destOrd="0" presId="urn:microsoft.com/office/officeart/2008/layout/HorizontalMultiLevelHierarchy"/>
    <dgm:cxn modelId="{96D0F3E2-D2F1-4CEE-866A-CFC6997CBA38}" type="presParOf" srcId="{D38D6935-D3EF-498C-AD14-4AB314040246}" destId="{159A984D-97BC-4ACB-97CE-7182D2586189}" srcOrd="0" destOrd="0" presId="urn:microsoft.com/office/officeart/2008/layout/HorizontalMultiLevelHierarchy"/>
    <dgm:cxn modelId="{4C447F74-3BBD-4A78-AB7E-77F0CA448DC6}" type="presParOf" srcId="{9B9B15D8-5661-47BE-B870-C2F16A653C29}" destId="{A9DCFCDC-809A-4D72-94B4-B1FE48295CEC}" srcOrd="3" destOrd="0" presId="urn:microsoft.com/office/officeart/2008/layout/HorizontalMultiLevelHierarchy"/>
    <dgm:cxn modelId="{8EC44F54-4673-4BA5-9BB1-DC6BE07F7813}" type="presParOf" srcId="{A9DCFCDC-809A-4D72-94B4-B1FE48295CEC}" destId="{0BAE29E8-B619-4472-9EE3-24E3C4C22D78}" srcOrd="0" destOrd="0" presId="urn:microsoft.com/office/officeart/2008/layout/HorizontalMultiLevelHierarchy"/>
    <dgm:cxn modelId="{AD358BE1-5F20-40DF-B5F3-4D66F8B6946D}" type="presParOf" srcId="{A9DCFCDC-809A-4D72-94B4-B1FE48295CEC}" destId="{723089DE-A801-4A1C-AD4A-C8EE01143B0D}" srcOrd="1" destOrd="0" presId="urn:microsoft.com/office/officeart/2008/layout/HorizontalMultiLevelHierarchy"/>
    <dgm:cxn modelId="{AA810608-18F3-4BDF-9BF2-F735FF75E74C}" type="presParOf" srcId="{9B9B15D8-5661-47BE-B870-C2F16A653C29}" destId="{6B00DC0F-3040-45D0-9867-F7735645AEC9}" srcOrd="4" destOrd="0" presId="urn:microsoft.com/office/officeart/2008/layout/HorizontalMultiLevelHierarchy"/>
    <dgm:cxn modelId="{9BB8C662-6129-41CA-8EF2-13BBCAB27D04}" type="presParOf" srcId="{6B00DC0F-3040-45D0-9867-F7735645AEC9}" destId="{660A3B02-9F67-4EF0-B140-6E90F57E6AEE}" srcOrd="0" destOrd="0" presId="urn:microsoft.com/office/officeart/2008/layout/HorizontalMultiLevelHierarchy"/>
    <dgm:cxn modelId="{AD3D6ABB-BA00-4233-9D40-BD250A0E3EB7}" type="presParOf" srcId="{9B9B15D8-5661-47BE-B870-C2F16A653C29}" destId="{A89D7368-B0BA-4052-813C-36E27E81DF9A}" srcOrd="5" destOrd="0" presId="urn:microsoft.com/office/officeart/2008/layout/HorizontalMultiLevelHierarchy"/>
    <dgm:cxn modelId="{8E29BE69-2C0A-4F62-B59A-AE0563071081}" type="presParOf" srcId="{A89D7368-B0BA-4052-813C-36E27E81DF9A}" destId="{53AD3420-9650-47EA-A765-46085A137F11}" srcOrd="0" destOrd="0" presId="urn:microsoft.com/office/officeart/2008/layout/HorizontalMultiLevelHierarchy"/>
    <dgm:cxn modelId="{C37A373F-3DF8-43D0-A37B-A0123F6531B4}" type="presParOf" srcId="{A89D7368-B0BA-4052-813C-36E27E81DF9A}" destId="{1BF98EF8-CABC-4B07-B82E-5C1BEE41A75C}" srcOrd="1" destOrd="0" presId="urn:microsoft.com/office/officeart/2008/layout/HorizontalMultiLevelHierarchy"/>
    <dgm:cxn modelId="{832F83FF-6914-46A5-B6AE-F99B14503F2F}" type="presParOf" srcId="{9B9B15D8-5661-47BE-B870-C2F16A653C29}" destId="{FB5EC251-CD00-4A02-A318-7E89E47D7242}" srcOrd="6" destOrd="0" presId="urn:microsoft.com/office/officeart/2008/layout/HorizontalMultiLevelHierarchy"/>
    <dgm:cxn modelId="{ED031B7D-14DD-42DB-95FB-D2ABF249A240}" type="presParOf" srcId="{FB5EC251-CD00-4A02-A318-7E89E47D7242}" destId="{EBA661BC-323E-48CC-BD82-9E10EF2B05E2}" srcOrd="0" destOrd="0" presId="urn:microsoft.com/office/officeart/2008/layout/HorizontalMultiLevelHierarchy"/>
    <dgm:cxn modelId="{F62E2D46-A70F-4DA2-867E-FD133E86C83D}" type="presParOf" srcId="{9B9B15D8-5661-47BE-B870-C2F16A653C29}" destId="{DB88E278-12AC-4084-B669-356CDD7183B9}" srcOrd="7" destOrd="0" presId="urn:microsoft.com/office/officeart/2008/layout/HorizontalMultiLevelHierarchy"/>
    <dgm:cxn modelId="{189E0953-9C31-465F-BF1B-16EEC9BA3859}" type="presParOf" srcId="{DB88E278-12AC-4084-B669-356CDD7183B9}" destId="{2683D858-D9F9-411C-8E3C-C4B5CF979DE2}" srcOrd="0" destOrd="0" presId="urn:microsoft.com/office/officeart/2008/layout/HorizontalMultiLevelHierarchy"/>
    <dgm:cxn modelId="{697F62F3-27F5-4AAE-B6A6-B16CCE61C0D0}" type="presParOf" srcId="{DB88E278-12AC-4084-B669-356CDD7183B9}" destId="{B66DD1B9-5E67-4114-9445-8B76A785738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695980A-808E-4EC2-B888-C9410C8504F1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22439-3957-4E10-A94D-25D687C166DF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Off-the-shelf</a:t>
          </a:r>
          <a:endParaRPr lang="en-US"/>
        </a:p>
      </dgm:t>
    </dgm:pt>
    <dgm:pt modelId="{7E5C1FC4-A079-4F3C-B9E1-8F3845209D57}" type="parTrans" cxnId="{30F3E209-A662-4CD6-AACF-2E1BB41AA1B7}">
      <dgm:prSet/>
      <dgm:spPr/>
      <dgm:t>
        <a:bodyPr/>
        <a:lstStyle/>
        <a:p>
          <a:endParaRPr lang="en-US"/>
        </a:p>
      </dgm:t>
    </dgm:pt>
    <dgm:pt modelId="{02E8B5E8-0BE1-4C57-9E51-ED4A5A266A53}" type="sibTrans" cxnId="{30F3E209-A662-4CD6-AACF-2E1BB41AA1B7}">
      <dgm:prSet/>
      <dgm:spPr/>
      <dgm:t>
        <a:bodyPr/>
        <a:lstStyle/>
        <a:p>
          <a:endParaRPr lang="en-US"/>
        </a:p>
      </dgm:t>
    </dgm:pt>
    <dgm:pt modelId="{508E2868-717B-4DDB-861C-E6985119CF9A}">
      <dgm:prSet phldrT="[Text]"/>
      <dgm:spPr/>
      <dgm:t>
        <a:bodyPr/>
        <a:lstStyle/>
        <a:p>
          <a:r>
            <a:rPr lang="en-US"/>
            <a:t>Started with CPU and GPU based Python libraries </a:t>
          </a:r>
        </a:p>
      </dgm:t>
    </dgm:pt>
    <dgm:pt modelId="{FC356C7D-AC9F-49F8-B194-157098401BF8}" type="parTrans" cxnId="{D6E918F0-C2A3-44A9-B9FF-538CDAA972D9}">
      <dgm:prSet/>
      <dgm:spPr/>
      <dgm:t>
        <a:bodyPr/>
        <a:lstStyle/>
        <a:p>
          <a:endParaRPr lang="en-US"/>
        </a:p>
      </dgm:t>
    </dgm:pt>
    <dgm:pt modelId="{436D4AC8-152F-44DF-8B92-3F61B3397ABE}" type="sibTrans" cxnId="{D6E918F0-C2A3-44A9-B9FF-538CDAA972D9}">
      <dgm:prSet/>
      <dgm:spPr/>
      <dgm:t>
        <a:bodyPr/>
        <a:lstStyle/>
        <a:p>
          <a:endParaRPr lang="en-US"/>
        </a:p>
      </dgm:t>
    </dgm:pt>
    <dgm:pt modelId="{0D630365-BE6B-485A-8DEF-9E0E8E1739EB}">
      <dgm:prSet phldrT="[Text]"/>
      <dgm:spPr/>
      <dgm:t>
        <a:bodyPr/>
        <a:lstStyle/>
        <a:p>
          <a:r>
            <a:rPr lang="en-US" dirty="0"/>
            <a:t>Compare GPU capabilities for iterative join operations</a:t>
          </a:r>
        </a:p>
      </dgm:t>
    </dgm:pt>
    <dgm:pt modelId="{645304C5-E231-4C75-8DC2-ED6CC42D82AE}" type="parTrans" cxnId="{1082B86F-35E9-487A-B97D-DBA01BE5D517}">
      <dgm:prSet/>
      <dgm:spPr/>
      <dgm:t>
        <a:bodyPr/>
        <a:lstStyle/>
        <a:p>
          <a:endParaRPr lang="en-US"/>
        </a:p>
      </dgm:t>
    </dgm:pt>
    <dgm:pt modelId="{08BB024A-E10C-4A6C-86D2-861133FB4ABD}" type="sibTrans" cxnId="{1082B86F-35E9-487A-B97D-DBA01BE5D517}">
      <dgm:prSet/>
      <dgm:spPr/>
      <dgm:t>
        <a:bodyPr/>
        <a:lstStyle/>
        <a:p>
          <a:endParaRPr lang="en-US"/>
        </a:p>
      </dgm:t>
    </dgm:pt>
    <dgm:pt modelId="{8320064E-9150-4783-8E8B-090F6A587EE9}">
      <dgm:prSet phldrT="[Text]"/>
      <dgm:spPr/>
      <dgm:t>
        <a:bodyPr/>
        <a:lstStyle/>
        <a:p>
          <a:r>
            <a:rPr lang="en-US" err="1"/>
            <a:t>GPUJoin</a:t>
          </a:r>
        </a:p>
      </dgm:t>
    </dgm:pt>
    <dgm:pt modelId="{D87882DB-6803-4455-951F-CD65E2E404FC}" type="parTrans" cxnId="{C77F477C-C552-46E8-801E-BB803270360A}">
      <dgm:prSet/>
      <dgm:spPr/>
      <dgm:t>
        <a:bodyPr/>
        <a:lstStyle/>
        <a:p>
          <a:endParaRPr lang="en-US"/>
        </a:p>
      </dgm:t>
    </dgm:pt>
    <dgm:pt modelId="{4D0D6C00-FE07-4FC3-A336-C75670084F2A}" type="sibTrans" cxnId="{C77F477C-C552-46E8-801E-BB803270360A}">
      <dgm:prSet/>
      <dgm:spPr/>
      <dgm:t>
        <a:bodyPr/>
        <a:lstStyle/>
        <a:p>
          <a:endParaRPr lang="en-US"/>
        </a:p>
      </dgm:t>
    </dgm:pt>
    <dgm:pt modelId="{02DD72D7-A0C7-42A7-8228-9D4089710B31}">
      <dgm:prSet phldrT="[Text]"/>
      <dgm:spPr/>
      <dgm:t>
        <a:bodyPr/>
        <a:lstStyle/>
        <a:p>
          <a:r>
            <a:rPr lang="en-US"/>
            <a:t>Relational Algebra (RA) operations using CUDA</a:t>
          </a:r>
        </a:p>
      </dgm:t>
    </dgm:pt>
    <dgm:pt modelId="{6B82578C-FDF6-4904-8128-F97F779976CA}" type="parTrans" cxnId="{DC6E696C-1A2E-477A-867F-1FBABF9E2C7C}">
      <dgm:prSet/>
      <dgm:spPr/>
      <dgm:t>
        <a:bodyPr/>
        <a:lstStyle/>
        <a:p>
          <a:endParaRPr lang="en-US"/>
        </a:p>
      </dgm:t>
    </dgm:pt>
    <dgm:pt modelId="{5CCCBC3F-9544-4337-831D-22D4F8FECE68}" type="sibTrans" cxnId="{DC6E696C-1A2E-477A-867F-1FBABF9E2C7C}">
      <dgm:prSet/>
      <dgm:spPr/>
      <dgm:t>
        <a:bodyPr/>
        <a:lstStyle/>
        <a:p>
          <a:endParaRPr lang="en-US"/>
        </a:p>
      </dgm:t>
    </dgm:pt>
    <dgm:pt modelId="{82A0AFB4-CD96-47D6-90D3-87F385DEBB1C}">
      <dgm:prSet phldrT="[Text]"/>
      <dgm:spPr/>
      <dgm:t>
        <a:bodyPr/>
        <a:lstStyle/>
        <a:p>
          <a:r>
            <a:rPr lang="en-US"/>
            <a:t>High performance GPU </a:t>
          </a:r>
          <a:r>
            <a:rPr lang="en-US" err="1"/>
            <a:t>hashtable</a:t>
          </a:r>
          <a:r>
            <a:rPr lang="en-US"/>
            <a:t> for iterative RA</a:t>
          </a:r>
        </a:p>
      </dgm:t>
    </dgm:pt>
    <dgm:pt modelId="{ABEB9624-F585-4271-8A5E-0DA5BB861DE9}" type="parTrans" cxnId="{7DEC59CD-56DA-478E-8F3E-0B2B79EEA944}">
      <dgm:prSet/>
      <dgm:spPr/>
      <dgm:t>
        <a:bodyPr/>
        <a:lstStyle/>
        <a:p>
          <a:endParaRPr lang="en-US"/>
        </a:p>
      </dgm:t>
    </dgm:pt>
    <dgm:pt modelId="{8FA6D5CC-0AB5-441C-9577-B55D2697705F}" type="sibTrans" cxnId="{7DEC59CD-56DA-478E-8F3E-0B2B79EEA944}">
      <dgm:prSet/>
      <dgm:spPr/>
      <dgm:t>
        <a:bodyPr/>
        <a:lstStyle/>
        <a:p>
          <a:endParaRPr lang="en-US"/>
        </a:p>
      </dgm:t>
    </dgm:pt>
    <dgm:pt modelId="{3BB82761-4DF0-4AF3-977B-71054C2A2DA5}">
      <dgm:prSet phldrT="[Text]"/>
      <dgm:spPr/>
      <dgm:t>
        <a:bodyPr/>
        <a:lstStyle/>
        <a:p>
          <a:r>
            <a:rPr lang="en-US" err="1"/>
            <a:t>GPULog</a:t>
          </a:r>
        </a:p>
      </dgm:t>
    </dgm:pt>
    <dgm:pt modelId="{EEADF9DE-3538-4B2E-A069-9922087F04FC}" type="parTrans" cxnId="{5D7E5A84-797F-4F81-8FFD-01DBB0BFA6CC}">
      <dgm:prSet/>
      <dgm:spPr/>
      <dgm:t>
        <a:bodyPr/>
        <a:lstStyle/>
        <a:p>
          <a:endParaRPr lang="en-US"/>
        </a:p>
      </dgm:t>
    </dgm:pt>
    <dgm:pt modelId="{F9B41877-EAD6-493F-8473-972D6198D70B}" type="sibTrans" cxnId="{5D7E5A84-797F-4F81-8FFD-01DBB0BFA6CC}">
      <dgm:prSet/>
      <dgm:spPr/>
      <dgm:t>
        <a:bodyPr/>
        <a:lstStyle/>
        <a:p>
          <a:endParaRPr lang="en-US"/>
        </a:p>
      </dgm:t>
    </dgm:pt>
    <dgm:pt modelId="{3AD29A21-82AF-478C-8222-7E329815F1E3}">
      <dgm:prSet phldrT="[Text]"/>
      <dgm:spPr/>
      <dgm:t>
        <a:bodyPr/>
        <a:lstStyle/>
        <a:p>
          <a:r>
            <a:rPr lang="en-US"/>
            <a:t>CUDA based SIMD API for deductive analytics</a:t>
          </a:r>
        </a:p>
      </dgm:t>
    </dgm:pt>
    <dgm:pt modelId="{B5E6A3A5-219B-45A8-ACB0-25EE34346559}" type="parTrans" cxnId="{800E750E-D4AD-4C3A-B93D-00C51CFAD0A4}">
      <dgm:prSet/>
      <dgm:spPr/>
      <dgm:t>
        <a:bodyPr/>
        <a:lstStyle/>
        <a:p>
          <a:endParaRPr lang="en-US"/>
        </a:p>
      </dgm:t>
    </dgm:pt>
    <dgm:pt modelId="{B1F6CF33-85AD-4C87-9F9B-C16A0BFFDE9A}" type="sibTrans" cxnId="{800E750E-D4AD-4C3A-B93D-00C51CFAD0A4}">
      <dgm:prSet/>
      <dgm:spPr/>
      <dgm:t>
        <a:bodyPr/>
        <a:lstStyle/>
        <a:p>
          <a:endParaRPr lang="en-US"/>
        </a:p>
      </dgm:t>
    </dgm:pt>
    <dgm:pt modelId="{D54D7A21-0F48-41E8-B0B7-ABF93BB53D37}">
      <dgm:prSet phldrT="[Text]"/>
      <dgm:spPr/>
      <dgm:t>
        <a:bodyPr/>
        <a:lstStyle/>
        <a:p>
          <a:r>
            <a:rPr lang="en-US" dirty="0"/>
            <a:t>Novel Hash-Indexed Sorted Array data structure</a:t>
          </a:r>
        </a:p>
      </dgm:t>
    </dgm:pt>
    <dgm:pt modelId="{8948EBDB-7EA6-4B9B-91CF-C2C4FE8FA249}" type="parTrans" cxnId="{9C15DA16-A067-4551-81D6-33A80574B274}">
      <dgm:prSet/>
      <dgm:spPr/>
      <dgm:t>
        <a:bodyPr/>
        <a:lstStyle/>
        <a:p>
          <a:endParaRPr lang="en-US"/>
        </a:p>
      </dgm:t>
    </dgm:pt>
    <dgm:pt modelId="{EE477E9A-21FE-4D05-A2ED-E9499E474096}" type="sibTrans" cxnId="{9C15DA16-A067-4551-81D6-33A80574B274}">
      <dgm:prSet/>
      <dgm:spPr/>
      <dgm:t>
        <a:bodyPr/>
        <a:lstStyle/>
        <a:p>
          <a:endParaRPr lang="en-US"/>
        </a:p>
      </dgm:t>
    </dgm:pt>
    <dgm:pt modelId="{C0F1EBE5-C32E-4473-BDA4-760D39811D2B}" type="pres">
      <dgm:prSet presAssocID="{F695980A-808E-4EC2-B888-C9410C8504F1}" presName="Name0" presStyleCnt="0">
        <dgm:presLayoutVars>
          <dgm:dir/>
          <dgm:animLvl val="lvl"/>
          <dgm:resizeHandles val="exact"/>
        </dgm:presLayoutVars>
      </dgm:prSet>
      <dgm:spPr/>
    </dgm:pt>
    <dgm:pt modelId="{BEBE979A-47D7-4AF5-A72C-21928149156D}" type="pres">
      <dgm:prSet presAssocID="{ABD22439-3957-4E10-A94D-25D687C166DF}" presName="vertFlow" presStyleCnt="0"/>
      <dgm:spPr/>
    </dgm:pt>
    <dgm:pt modelId="{5EEC5EC7-950F-4804-9444-32B2752756E2}" type="pres">
      <dgm:prSet presAssocID="{ABD22439-3957-4E10-A94D-25D687C166DF}" presName="header" presStyleLbl="node1" presStyleIdx="0" presStyleCnt="3"/>
      <dgm:spPr/>
    </dgm:pt>
    <dgm:pt modelId="{551CAA23-FFC0-4927-9D58-5FC401399288}" type="pres">
      <dgm:prSet presAssocID="{FC356C7D-AC9F-49F8-B194-157098401BF8}" presName="parTrans" presStyleLbl="sibTrans2D1" presStyleIdx="0" presStyleCnt="6"/>
      <dgm:spPr/>
    </dgm:pt>
    <dgm:pt modelId="{6984CA3B-D86E-48BB-9F8A-0FE3FD9EBEDC}" type="pres">
      <dgm:prSet presAssocID="{508E2868-717B-4DDB-861C-E6985119CF9A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3D6AA936-3BCD-4FD3-B5AD-B07D5208F6AB}" type="pres">
      <dgm:prSet presAssocID="{436D4AC8-152F-44DF-8B92-3F61B3397ABE}" presName="sibTrans" presStyleLbl="sibTrans2D1" presStyleIdx="1" presStyleCnt="6"/>
      <dgm:spPr/>
    </dgm:pt>
    <dgm:pt modelId="{DE0EAE6D-370D-48AD-A27C-E9B837A72277}" type="pres">
      <dgm:prSet presAssocID="{0D630365-BE6B-485A-8DEF-9E0E8E1739EB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3CB91BCB-0466-4FD1-8CC0-4152461B5327}" type="pres">
      <dgm:prSet presAssocID="{ABD22439-3957-4E10-A94D-25D687C166DF}" presName="hSp" presStyleCnt="0"/>
      <dgm:spPr/>
    </dgm:pt>
    <dgm:pt modelId="{A34E407D-CA5D-48B7-AFCF-1138098C9B1B}" type="pres">
      <dgm:prSet presAssocID="{8320064E-9150-4783-8E8B-090F6A587EE9}" presName="vertFlow" presStyleCnt="0"/>
      <dgm:spPr/>
    </dgm:pt>
    <dgm:pt modelId="{889D6539-7F4F-46FD-B7BD-0B92A9FA62E7}" type="pres">
      <dgm:prSet presAssocID="{8320064E-9150-4783-8E8B-090F6A587EE9}" presName="header" presStyleLbl="node1" presStyleIdx="1" presStyleCnt="3"/>
      <dgm:spPr/>
    </dgm:pt>
    <dgm:pt modelId="{830570D3-6418-4DC3-A78D-DFCAE73F7C62}" type="pres">
      <dgm:prSet presAssocID="{6B82578C-FDF6-4904-8128-F97F779976CA}" presName="parTrans" presStyleLbl="sibTrans2D1" presStyleIdx="2" presStyleCnt="6"/>
      <dgm:spPr/>
    </dgm:pt>
    <dgm:pt modelId="{92DE54D3-D808-4D4C-ACDA-1376AEA785E1}" type="pres">
      <dgm:prSet presAssocID="{02DD72D7-A0C7-42A7-8228-9D4089710B31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3E9B25C0-0ED3-4275-88E1-AF6410AE15DD}" type="pres">
      <dgm:prSet presAssocID="{5CCCBC3F-9544-4337-831D-22D4F8FECE68}" presName="sibTrans" presStyleLbl="sibTrans2D1" presStyleIdx="3" presStyleCnt="6"/>
      <dgm:spPr/>
    </dgm:pt>
    <dgm:pt modelId="{3358919C-B43A-4422-AA27-70239D786083}" type="pres">
      <dgm:prSet presAssocID="{82A0AFB4-CD96-47D6-90D3-87F385DEBB1C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25273BDD-E9B4-48D3-8600-C8D6C55320D3}" type="pres">
      <dgm:prSet presAssocID="{8320064E-9150-4783-8E8B-090F6A587EE9}" presName="hSp" presStyleCnt="0"/>
      <dgm:spPr/>
    </dgm:pt>
    <dgm:pt modelId="{C42E3E3F-58D5-4221-BD88-7A3343F25B17}" type="pres">
      <dgm:prSet presAssocID="{3BB82761-4DF0-4AF3-977B-71054C2A2DA5}" presName="vertFlow" presStyleCnt="0"/>
      <dgm:spPr/>
    </dgm:pt>
    <dgm:pt modelId="{481726BF-B8A6-4475-988C-FEB4F90F63A3}" type="pres">
      <dgm:prSet presAssocID="{3BB82761-4DF0-4AF3-977B-71054C2A2DA5}" presName="header" presStyleLbl="node1" presStyleIdx="2" presStyleCnt="3"/>
      <dgm:spPr/>
    </dgm:pt>
    <dgm:pt modelId="{71814FD4-6731-434D-A315-01F71894C348}" type="pres">
      <dgm:prSet presAssocID="{B5E6A3A5-219B-45A8-ACB0-25EE34346559}" presName="parTrans" presStyleLbl="sibTrans2D1" presStyleIdx="4" presStyleCnt="6"/>
      <dgm:spPr/>
    </dgm:pt>
    <dgm:pt modelId="{2AA5E28C-1F73-4E54-8B0C-3DC8C92C9A9E}" type="pres">
      <dgm:prSet presAssocID="{3AD29A21-82AF-478C-8222-7E329815F1E3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5F80D8E1-B7AD-463A-95CA-85F761A132A5}" type="pres">
      <dgm:prSet presAssocID="{B1F6CF33-85AD-4C87-9F9B-C16A0BFFDE9A}" presName="sibTrans" presStyleLbl="sibTrans2D1" presStyleIdx="5" presStyleCnt="6"/>
      <dgm:spPr/>
    </dgm:pt>
    <dgm:pt modelId="{803C5B0C-E45D-4861-984A-10547FC6321E}" type="pres">
      <dgm:prSet presAssocID="{D54D7A21-0F48-41E8-B0B7-ABF93BB53D37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30F3E209-A662-4CD6-AACF-2E1BB41AA1B7}" srcId="{F695980A-808E-4EC2-B888-C9410C8504F1}" destId="{ABD22439-3957-4E10-A94D-25D687C166DF}" srcOrd="0" destOrd="0" parTransId="{7E5C1FC4-A079-4F3C-B9E1-8F3845209D57}" sibTransId="{02E8B5E8-0BE1-4C57-9E51-ED4A5A266A53}"/>
    <dgm:cxn modelId="{800E750E-D4AD-4C3A-B93D-00C51CFAD0A4}" srcId="{3BB82761-4DF0-4AF3-977B-71054C2A2DA5}" destId="{3AD29A21-82AF-478C-8222-7E329815F1E3}" srcOrd="0" destOrd="0" parTransId="{B5E6A3A5-219B-45A8-ACB0-25EE34346559}" sibTransId="{B1F6CF33-85AD-4C87-9F9B-C16A0BFFDE9A}"/>
    <dgm:cxn modelId="{9C15DA16-A067-4551-81D6-33A80574B274}" srcId="{3BB82761-4DF0-4AF3-977B-71054C2A2DA5}" destId="{D54D7A21-0F48-41E8-B0B7-ABF93BB53D37}" srcOrd="1" destOrd="0" parTransId="{8948EBDB-7EA6-4B9B-91CF-C2C4FE8FA249}" sibTransId="{EE477E9A-21FE-4D05-A2ED-E9499E474096}"/>
    <dgm:cxn modelId="{DC6E696C-1A2E-477A-867F-1FBABF9E2C7C}" srcId="{8320064E-9150-4783-8E8B-090F6A587EE9}" destId="{02DD72D7-A0C7-42A7-8228-9D4089710B31}" srcOrd="0" destOrd="0" parTransId="{6B82578C-FDF6-4904-8128-F97F779976CA}" sibTransId="{5CCCBC3F-9544-4337-831D-22D4F8FECE68}"/>
    <dgm:cxn modelId="{2766A74F-2902-4D8D-BF55-12501318F4DC}" type="presOf" srcId="{ABD22439-3957-4E10-A94D-25D687C166DF}" destId="{5EEC5EC7-950F-4804-9444-32B2752756E2}" srcOrd="0" destOrd="0" presId="urn:microsoft.com/office/officeart/2005/8/layout/lProcess1"/>
    <dgm:cxn modelId="{1082B86F-35E9-487A-B97D-DBA01BE5D517}" srcId="{ABD22439-3957-4E10-A94D-25D687C166DF}" destId="{0D630365-BE6B-485A-8DEF-9E0E8E1739EB}" srcOrd="1" destOrd="0" parTransId="{645304C5-E231-4C75-8DC2-ED6CC42D82AE}" sibTransId="{08BB024A-E10C-4A6C-86D2-861133FB4ABD}"/>
    <dgm:cxn modelId="{7DA0F472-2CAD-4826-9978-72BB561710D2}" type="presOf" srcId="{02DD72D7-A0C7-42A7-8228-9D4089710B31}" destId="{92DE54D3-D808-4D4C-ACDA-1376AEA785E1}" srcOrd="0" destOrd="0" presId="urn:microsoft.com/office/officeart/2005/8/layout/lProcess1"/>
    <dgm:cxn modelId="{BBA34A55-B167-4845-AD31-DF3D92EC9257}" type="presOf" srcId="{B1F6CF33-85AD-4C87-9F9B-C16A0BFFDE9A}" destId="{5F80D8E1-B7AD-463A-95CA-85F761A132A5}" srcOrd="0" destOrd="0" presId="urn:microsoft.com/office/officeart/2005/8/layout/lProcess1"/>
    <dgm:cxn modelId="{C77F477C-C552-46E8-801E-BB803270360A}" srcId="{F695980A-808E-4EC2-B888-C9410C8504F1}" destId="{8320064E-9150-4783-8E8B-090F6A587EE9}" srcOrd="1" destOrd="0" parTransId="{D87882DB-6803-4455-951F-CD65E2E404FC}" sibTransId="{4D0D6C00-FE07-4FC3-A336-C75670084F2A}"/>
    <dgm:cxn modelId="{C8CFE682-98F2-423A-B0AE-5BFFB6CE4F3F}" type="presOf" srcId="{5CCCBC3F-9544-4337-831D-22D4F8FECE68}" destId="{3E9B25C0-0ED3-4275-88E1-AF6410AE15DD}" srcOrd="0" destOrd="0" presId="urn:microsoft.com/office/officeart/2005/8/layout/lProcess1"/>
    <dgm:cxn modelId="{5D7E5A84-797F-4F81-8FFD-01DBB0BFA6CC}" srcId="{F695980A-808E-4EC2-B888-C9410C8504F1}" destId="{3BB82761-4DF0-4AF3-977B-71054C2A2DA5}" srcOrd="2" destOrd="0" parTransId="{EEADF9DE-3538-4B2E-A069-9922087F04FC}" sibTransId="{F9B41877-EAD6-493F-8473-972D6198D70B}"/>
    <dgm:cxn modelId="{117C2A87-342D-4F81-941D-26D9460CC100}" type="presOf" srcId="{F695980A-808E-4EC2-B888-C9410C8504F1}" destId="{C0F1EBE5-C32E-4473-BDA4-760D39811D2B}" srcOrd="0" destOrd="0" presId="urn:microsoft.com/office/officeart/2005/8/layout/lProcess1"/>
    <dgm:cxn modelId="{92197089-2319-4BB1-9E75-CDC5E06CEACB}" type="presOf" srcId="{8320064E-9150-4783-8E8B-090F6A587EE9}" destId="{889D6539-7F4F-46FD-B7BD-0B92A9FA62E7}" srcOrd="0" destOrd="0" presId="urn:microsoft.com/office/officeart/2005/8/layout/lProcess1"/>
    <dgm:cxn modelId="{684E639E-E740-4AAE-9B03-303CBDAE250D}" type="presOf" srcId="{6B82578C-FDF6-4904-8128-F97F779976CA}" destId="{830570D3-6418-4DC3-A78D-DFCAE73F7C62}" srcOrd="0" destOrd="0" presId="urn:microsoft.com/office/officeart/2005/8/layout/lProcess1"/>
    <dgm:cxn modelId="{09D2F0A0-C413-4617-8543-BFD783A55A7D}" type="presOf" srcId="{0D630365-BE6B-485A-8DEF-9E0E8E1739EB}" destId="{DE0EAE6D-370D-48AD-A27C-E9B837A72277}" srcOrd="0" destOrd="0" presId="urn:microsoft.com/office/officeart/2005/8/layout/lProcess1"/>
    <dgm:cxn modelId="{3CC10DA4-40AB-40E9-910D-09D40B4359E8}" type="presOf" srcId="{508E2868-717B-4DDB-861C-E6985119CF9A}" destId="{6984CA3B-D86E-48BB-9F8A-0FE3FD9EBEDC}" srcOrd="0" destOrd="0" presId="urn:microsoft.com/office/officeart/2005/8/layout/lProcess1"/>
    <dgm:cxn modelId="{527A3EB0-E46B-49F4-9838-03518B7222E1}" type="presOf" srcId="{3AD29A21-82AF-478C-8222-7E329815F1E3}" destId="{2AA5E28C-1F73-4E54-8B0C-3DC8C92C9A9E}" srcOrd="0" destOrd="0" presId="urn:microsoft.com/office/officeart/2005/8/layout/lProcess1"/>
    <dgm:cxn modelId="{BEA90BB4-5DDA-47D4-9350-2C5D22DE7BE6}" type="presOf" srcId="{D54D7A21-0F48-41E8-B0B7-ABF93BB53D37}" destId="{803C5B0C-E45D-4861-984A-10547FC6321E}" srcOrd="0" destOrd="0" presId="urn:microsoft.com/office/officeart/2005/8/layout/lProcess1"/>
    <dgm:cxn modelId="{E26F12B4-7657-42AF-8A2A-F550269AFE5B}" type="presOf" srcId="{B5E6A3A5-219B-45A8-ACB0-25EE34346559}" destId="{71814FD4-6731-434D-A315-01F71894C348}" srcOrd="0" destOrd="0" presId="urn:microsoft.com/office/officeart/2005/8/layout/lProcess1"/>
    <dgm:cxn modelId="{0541F2CB-4E28-4785-8D3E-73D62B404C55}" type="presOf" srcId="{FC356C7D-AC9F-49F8-B194-157098401BF8}" destId="{551CAA23-FFC0-4927-9D58-5FC401399288}" srcOrd="0" destOrd="0" presId="urn:microsoft.com/office/officeart/2005/8/layout/lProcess1"/>
    <dgm:cxn modelId="{DCA578CC-484F-4896-B414-DC6B4E45DD8C}" type="presOf" srcId="{3BB82761-4DF0-4AF3-977B-71054C2A2DA5}" destId="{481726BF-B8A6-4475-988C-FEB4F90F63A3}" srcOrd="0" destOrd="0" presId="urn:microsoft.com/office/officeart/2005/8/layout/lProcess1"/>
    <dgm:cxn modelId="{7DEC59CD-56DA-478E-8F3E-0B2B79EEA944}" srcId="{8320064E-9150-4783-8E8B-090F6A587EE9}" destId="{82A0AFB4-CD96-47D6-90D3-87F385DEBB1C}" srcOrd="1" destOrd="0" parTransId="{ABEB9624-F585-4271-8A5E-0DA5BB861DE9}" sibTransId="{8FA6D5CC-0AB5-441C-9577-B55D2697705F}"/>
    <dgm:cxn modelId="{1C8F24E5-390E-4121-BCB3-6F98949DBD54}" type="presOf" srcId="{436D4AC8-152F-44DF-8B92-3F61B3397ABE}" destId="{3D6AA936-3BCD-4FD3-B5AD-B07D5208F6AB}" srcOrd="0" destOrd="0" presId="urn:microsoft.com/office/officeart/2005/8/layout/lProcess1"/>
    <dgm:cxn modelId="{928F81E7-EEA7-4A6E-97F7-328DFF03D7B4}" type="presOf" srcId="{82A0AFB4-CD96-47D6-90D3-87F385DEBB1C}" destId="{3358919C-B43A-4422-AA27-70239D786083}" srcOrd="0" destOrd="0" presId="urn:microsoft.com/office/officeart/2005/8/layout/lProcess1"/>
    <dgm:cxn modelId="{D6E918F0-C2A3-44A9-B9FF-538CDAA972D9}" srcId="{ABD22439-3957-4E10-A94D-25D687C166DF}" destId="{508E2868-717B-4DDB-861C-E6985119CF9A}" srcOrd="0" destOrd="0" parTransId="{FC356C7D-AC9F-49F8-B194-157098401BF8}" sibTransId="{436D4AC8-152F-44DF-8B92-3F61B3397ABE}"/>
    <dgm:cxn modelId="{6858D407-B2F9-4CF5-BBC5-36140DF98F08}" type="presParOf" srcId="{C0F1EBE5-C32E-4473-BDA4-760D39811D2B}" destId="{BEBE979A-47D7-4AF5-A72C-21928149156D}" srcOrd="0" destOrd="0" presId="urn:microsoft.com/office/officeart/2005/8/layout/lProcess1"/>
    <dgm:cxn modelId="{54D9DE93-6353-465F-8395-7B9B91C472E0}" type="presParOf" srcId="{BEBE979A-47D7-4AF5-A72C-21928149156D}" destId="{5EEC5EC7-950F-4804-9444-32B2752756E2}" srcOrd="0" destOrd="0" presId="urn:microsoft.com/office/officeart/2005/8/layout/lProcess1"/>
    <dgm:cxn modelId="{7A12AB97-B03A-4402-B111-01CB8B8C99D3}" type="presParOf" srcId="{BEBE979A-47D7-4AF5-A72C-21928149156D}" destId="{551CAA23-FFC0-4927-9D58-5FC401399288}" srcOrd="1" destOrd="0" presId="urn:microsoft.com/office/officeart/2005/8/layout/lProcess1"/>
    <dgm:cxn modelId="{ACDB59A4-56FC-4593-8C72-F27A35F5BB1F}" type="presParOf" srcId="{BEBE979A-47D7-4AF5-A72C-21928149156D}" destId="{6984CA3B-D86E-48BB-9F8A-0FE3FD9EBEDC}" srcOrd="2" destOrd="0" presId="urn:microsoft.com/office/officeart/2005/8/layout/lProcess1"/>
    <dgm:cxn modelId="{A9F66C0D-CBEC-4E0C-9936-0FC18E316DC5}" type="presParOf" srcId="{BEBE979A-47D7-4AF5-A72C-21928149156D}" destId="{3D6AA936-3BCD-4FD3-B5AD-B07D5208F6AB}" srcOrd="3" destOrd="0" presId="urn:microsoft.com/office/officeart/2005/8/layout/lProcess1"/>
    <dgm:cxn modelId="{7BA0CF01-2920-4BC2-B421-D527C251FB6B}" type="presParOf" srcId="{BEBE979A-47D7-4AF5-A72C-21928149156D}" destId="{DE0EAE6D-370D-48AD-A27C-E9B837A72277}" srcOrd="4" destOrd="0" presId="urn:microsoft.com/office/officeart/2005/8/layout/lProcess1"/>
    <dgm:cxn modelId="{A8D14945-7C83-4B7B-A0EC-936F2B57C090}" type="presParOf" srcId="{C0F1EBE5-C32E-4473-BDA4-760D39811D2B}" destId="{3CB91BCB-0466-4FD1-8CC0-4152461B5327}" srcOrd="1" destOrd="0" presId="urn:microsoft.com/office/officeart/2005/8/layout/lProcess1"/>
    <dgm:cxn modelId="{EF7E9153-355A-4130-95BC-4A85FFED3C37}" type="presParOf" srcId="{C0F1EBE5-C32E-4473-BDA4-760D39811D2B}" destId="{A34E407D-CA5D-48B7-AFCF-1138098C9B1B}" srcOrd="2" destOrd="0" presId="urn:microsoft.com/office/officeart/2005/8/layout/lProcess1"/>
    <dgm:cxn modelId="{6E31D9AB-F72C-4A60-A0CC-9E3F623D973B}" type="presParOf" srcId="{A34E407D-CA5D-48B7-AFCF-1138098C9B1B}" destId="{889D6539-7F4F-46FD-B7BD-0B92A9FA62E7}" srcOrd="0" destOrd="0" presId="urn:microsoft.com/office/officeart/2005/8/layout/lProcess1"/>
    <dgm:cxn modelId="{3D5E786A-45B9-47CA-AAF0-BFEBAE39E091}" type="presParOf" srcId="{A34E407D-CA5D-48B7-AFCF-1138098C9B1B}" destId="{830570D3-6418-4DC3-A78D-DFCAE73F7C62}" srcOrd="1" destOrd="0" presId="urn:microsoft.com/office/officeart/2005/8/layout/lProcess1"/>
    <dgm:cxn modelId="{D803924D-01DB-41BC-A69A-11B55233E800}" type="presParOf" srcId="{A34E407D-CA5D-48B7-AFCF-1138098C9B1B}" destId="{92DE54D3-D808-4D4C-ACDA-1376AEA785E1}" srcOrd="2" destOrd="0" presId="urn:microsoft.com/office/officeart/2005/8/layout/lProcess1"/>
    <dgm:cxn modelId="{9106529E-F7DB-4B74-851B-78B8F691AB28}" type="presParOf" srcId="{A34E407D-CA5D-48B7-AFCF-1138098C9B1B}" destId="{3E9B25C0-0ED3-4275-88E1-AF6410AE15DD}" srcOrd="3" destOrd="0" presId="urn:microsoft.com/office/officeart/2005/8/layout/lProcess1"/>
    <dgm:cxn modelId="{30C95CC4-D0C4-452D-8F73-F372C1849F1A}" type="presParOf" srcId="{A34E407D-CA5D-48B7-AFCF-1138098C9B1B}" destId="{3358919C-B43A-4422-AA27-70239D786083}" srcOrd="4" destOrd="0" presId="urn:microsoft.com/office/officeart/2005/8/layout/lProcess1"/>
    <dgm:cxn modelId="{A0D2E8E0-114D-48A1-A5E0-DF61425646F6}" type="presParOf" srcId="{C0F1EBE5-C32E-4473-BDA4-760D39811D2B}" destId="{25273BDD-E9B4-48D3-8600-C8D6C55320D3}" srcOrd="3" destOrd="0" presId="urn:microsoft.com/office/officeart/2005/8/layout/lProcess1"/>
    <dgm:cxn modelId="{24A87DC5-1368-458E-9447-28AECFA5E1E1}" type="presParOf" srcId="{C0F1EBE5-C32E-4473-BDA4-760D39811D2B}" destId="{C42E3E3F-58D5-4221-BD88-7A3343F25B17}" srcOrd="4" destOrd="0" presId="urn:microsoft.com/office/officeart/2005/8/layout/lProcess1"/>
    <dgm:cxn modelId="{B058CAD6-FDFB-4CC6-9593-2EB0ADAB6FF8}" type="presParOf" srcId="{C42E3E3F-58D5-4221-BD88-7A3343F25B17}" destId="{481726BF-B8A6-4475-988C-FEB4F90F63A3}" srcOrd="0" destOrd="0" presId="urn:microsoft.com/office/officeart/2005/8/layout/lProcess1"/>
    <dgm:cxn modelId="{0169D38E-A268-4A3A-BB42-AED63302CA42}" type="presParOf" srcId="{C42E3E3F-58D5-4221-BD88-7A3343F25B17}" destId="{71814FD4-6731-434D-A315-01F71894C348}" srcOrd="1" destOrd="0" presId="urn:microsoft.com/office/officeart/2005/8/layout/lProcess1"/>
    <dgm:cxn modelId="{06B118C6-4C4D-408F-A306-2C0562A425FC}" type="presParOf" srcId="{C42E3E3F-58D5-4221-BD88-7A3343F25B17}" destId="{2AA5E28C-1F73-4E54-8B0C-3DC8C92C9A9E}" srcOrd="2" destOrd="0" presId="urn:microsoft.com/office/officeart/2005/8/layout/lProcess1"/>
    <dgm:cxn modelId="{EC9B1065-24C7-40BC-9AFC-014008BD1F32}" type="presParOf" srcId="{C42E3E3F-58D5-4221-BD88-7A3343F25B17}" destId="{5F80D8E1-B7AD-463A-95CA-85F761A132A5}" srcOrd="3" destOrd="0" presId="urn:microsoft.com/office/officeart/2005/8/layout/lProcess1"/>
    <dgm:cxn modelId="{C3C78FC9-BEA3-4452-843D-CA23BDB3D094}" type="presParOf" srcId="{C42E3E3F-58D5-4221-BD88-7A3343F25B17}" destId="{803C5B0C-E45D-4861-984A-10547FC6321E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B5B24D1-52DE-4B1B-8ED1-036759BD7997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FC28D1-9FED-4796-A158-3846C4B6C6BB}">
      <dgm:prSet/>
      <dgm:spPr/>
      <dgm:t>
        <a:bodyPr/>
        <a:lstStyle/>
        <a:p>
          <a:r>
            <a:rPr lang="en-US" b="0" i="0" dirty="0">
              <a:solidFill>
                <a:schemeClr val="accent4"/>
              </a:solidFill>
            </a:rPr>
            <a:t>Open-addressing based </a:t>
          </a:r>
          <a:r>
            <a:rPr lang="en-US" b="0" i="0" dirty="0" err="1">
              <a:solidFill>
                <a:schemeClr val="accent4"/>
              </a:solidFill>
            </a:rPr>
            <a:t>hashtable</a:t>
          </a:r>
          <a:endParaRPr lang="en-US" dirty="0">
            <a:solidFill>
              <a:schemeClr val="accent4"/>
            </a:solidFill>
          </a:endParaRPr>
        </a:p>
      </dgm:t>
    </dgm:pt>
    <dgm:pt modelId="{B1496CB8-DC7A-4ACF-9C6D-B3A4CEA64C68}" type="parTrans" cxnId="{42F3287A-EE32-4909-A855-0F18504CCE7B}">
      <dgm:prSet/>
      <dgm:spPr/>
      <dgm:t>
        <a:bodyPr/>
        <a:lstStyle/>
        <a:p>
          <a:endParaRPr lang="en-US"/>
        </a:p>
      </dgm:t>
    </dgm:pt>
    <dgm:pt modelId="{176E9839-B894-4E47-95D9-A219ABF1BBBB}" type="sibTrans" cxnId="{42F3287A-EE32-4909-A855-0F18504CCE7B}">
      <dgm:prSet/>
      <dgm:spPr/>
      <dgm:t>
        <a:bodyPr/>
        <a:lstStyle/>
        <a:p>
          <a:endParaRPr lang="en-US"/>
        </a:p>
      </dgm:t>
    </dgm:pt>
    <dgm:pt modelId="{DBCD2B6D-4B5A-40D8-9CE8-2B6452395953}">
      <dgm:prSet/>
      <dgm:spPr/>
      <dgm:t>
        <a:bodyPr/>
        <a:lstStyle/>
        <a:p>
          <a:r>
            <a:rPr lang="en-US" b="0" i="0" dirty="0">
              <a:solidFill>
                <a:schemeClr val="accent4"/>
              </a:solidFill>
            </a:rPr>
            <a:t>Fuse join and projection</a:t>
          </a:r>
          <a:endParaRPr lang="en-US" dirty="0">
            <a:solidFill>
              <a:schemeClr val="accent4"/>
            </a:solidFill>
          </a:endParaRPr>
        </a:p>
      </dgm:t>
    </dgm:pt>
    <dgm:pt modelId="{B7A8D86E-A198-431C-8F57-5C2D12BD1409}" type="parTrans" cxnId="{C2423F06-37B3-43B9-A4FC-6AEB2DCD9C5A}">
      <dgm:prSet/>
      <dgm:spPr/>
      <dgm:t>
        <a:bodyPr/>
        <a:lstStyle/>
        <a:p>
          <a:endParaRPr lang="en-US"/>
        </a:p>
      </dgm:t>
    </dgm:pt>
    <dgm:pt modelId="{67B96395-C6B7-4DD9-BA98-BC4B41FA1B3D}" type="sibTrans" cxnId="{C2423F06-37B3-43B9-A4FC-6AEB2DCD9C5A}">
      <dgm:prSet/>
      <dgm:spPr/>
      <dgm:t>
        <a:bodyPr/>
        <a:lstStyle/>
        <a:p>
          <a:endParaRPr lang="en-US"/>
        </a:p>
      </dgm:t>
    </dgm:pt>
    <dgm:pt modelId="{10EE20C4-6B7F-4F58-9E9B-024DE1F8BB1D}">
      <dgm:prSet/>
      <dgm:spPr/>
      <dgm:t>
        <a:bodyPr/>
        <a:lstStyle/>
        <a:p>
          <a:r>
            <a:rPr lang="en-US" b="0" i="0"/>
            <a:t>Sorted results for deduplication</a:t>
          </a:r>
          <a:endParaRPr lang="en-US"/>
        </a:p>
      </dgm:t>
    </dgm:pt>
    <dgm:pt modelId="{27843881-050B-4495-8E73-7A2683550183}" type="parTrans" cxnId="{AF27842E-44F7-49A4-B459-1A4F085B50D7}">
      <dgm:prSet/>
      <dgm:spPr/>
      <dgm:t>
        <a:bodyPr/>
        <a:lstStyle/>
        <a:p>
          <a:endParaRPr lang="en-US"/>
        </a:p>
      </dgm:t>
    </dgm:pt>
    <dgm:pt modelId="{B4BE8E04-05B3-4E67-BF65-1654F120ED68}" type="sibTrans" cxnId="{AF27842E-44F7-49A4-B459-1A4F085B50D7}">
      <dgm:prSet/>
      <dgm:spPr/>
      <dgm:t>
        <a:bodyPr/>
        <a:lstStyle/>
        <a:p>
          <a:endParaRPr lang="en-US"/>
        </a:p>
      </dgm:t>
    </dgm:pt>
    <dgm:pt modelId="{AC9ABEB8-A95D-4FA7-A787-B8DD8D98DF8D}">
      <dgm:prSet/>
      <dgm:spPr/>
      <dgm:t>
        <a:bodyPr/>
        <a:lstStyle/>
        <a:p>
          <a:r>
            <a:rPr lang="en-US" b="0" i="0"/>
            <a:t>Pinned memory scheme</a:t>
          </a:r>
          <a:endParaRPr lang="en-US"/>
        </a:p>
      </dgm:t>
    </dgm:pt>
    <dgm:pt modelId="{1574C7B4-5DF4-4F8B-82BB-ACECF785D0D0}" type="parTrans" cxnId="{07498A89-4DB4-4ABA-A0CF-79061B81470A}">
      <dgm:prSet/>
      <dgm:spPr/>
      <dgm:t>
        <a:bodyPr/>
        <a:lstStyle/>
        <a:p>
          <a:endParaRPr lang="en-US"/>
        </a:p>
      </dgm:t>
    </dgm:pt>
    <dgm:pt modelId="{5A8878BB-FAC4-49F9-8C60-99B88A22A976}" type="sibTrans" cxnId="{07498A89-4DB4-4ABA-A0CF-79061B81470A}">
      <dgm:prSet/>
      <dgm:spPr/>
      <dgm:t>
        <a:bodyPr/>
        <a:lstStyle/>
        <a:p>
          <a:endParaRPr lang="en-US"/>
        </a:p>
      </dgm:t>
    </dgm:pt>
    <dgm:pt modelId="{411C6DB2-CA9F-4A93-A558-251DDAB992B6}">
      <dgm:prSet/>
      <dgm:spPr/>
      <dgm:t>
        <a:bodyPr/>
        <a:lstStyle/>
        <a:p>
          <a:r>
            <a:rPr lang="en-US" b="0" i="0"/>
            <a:t>Intermediate memory clearance</a:t>
          </a:r>
          <a:endParaRPr lang="en-US"/>
        </a:p>
      </dgm:t>
    </dgm:pt>
    <dgm:pt modelId="{0835E5B0-CC08-4AF7-9343-B139BB2AE0B0}" type="parTrans" cxnId="{BC75EE64-505D-4B25-8F5D-572D6F3EAABD}">
      <dgm:prSet/>
      <dgm:spPr/>
      <dgm:t>
        <a:bodyPr/>
        <a:lstStyle/>
        <a:p>
          <a:endParaRPr lang="en-US"/>
        </a:p>
      </dgm:t>
    </dgm:pt>
    <dgm:pt modelId="{C905D480-88C5-4ECD-B64F-E06038FED756}" type="sibTrans" cxnId="{BC75EE64-505D-4B25-8F5D-572D6F3EAABD}">
      <dgm:prSet/>
      <dgm:spPr/>
      <dgm:t>
        <a:bodyPr/>
        <a:lstStyle/>
        <a:p>
          <a:endParaRPr lang="en-US"/>
        </a:p>
      </dgm:t>
    </dgm:pt>
    <dgm:pt modelId="{DD433A23-3E6A-49C9-8F62-EC27A15BF44C}" type="pres">
      <dgm:prSet presAssocID="{2B5B24D1-52DE-4B1B-8ED1-036759BD7997}" presName="outerComposite" presStyleCnt="0">
        <dgm:presLayoutVars>
          <dgm:chMax val="5"/>
          <dgm:dir/>
          <dgm:resizeHandles val="exact"/>
        </dgm:presLayoutVars>
      </dgm:prSet>
      <dgm:spPr/>
    </dgm:pt>
    <dgm:pt modelId="{C0029947-C13C-4EDF-8CD5-330FCE8159B7}" type="pres">
      <dgm:prSet presAssocID="{2B5B24D1-52DE-4B1B-8ED1-036759BD7997}" presName="dummyMaxCanvas" presStyleCnt="0">
        <dgm:presLayoutVars/>
      </dgm:prSet>
      <dgm:spPr/>
    </dgm:pt>
    <dgm:pt modelId="{BE66B93E-388A-4CE2-B0DD-DD069136E092}" type="pres">
      <dgm:prSet presAssocID="{2B5B24D1-52DE-4B1B-8ED1-036759BD7997}" presName="FiveNodes_1" presStyleLbl="node1" presStyleIdx="0" presStyleCnt="5">
        <dgm:presLayoutVars>
          <dgm:bulletEnabled val="1"/>
        </dgm:presLayoutVars>
      </dgm:prSet>
      <dgm:spPr/>
    </dgm:pt>
    <dgm:pt modelId="{691CBED4-75F1-4B2A-97DC-000554C93274}" type="pres">
      <dgm:prSet presAssocID="{2B5B24D1-52DE-4B1B-8ED1-036759BD7997}" presName="FiveNodes_2" presStyleLbl="node1" presStyleIdx="1" presStyleCnt="5">
        <dgm:presLayoutVars>
          <dgm:bulletEnabled val="1"/>
        </dgm:presLayoutVars>
      </dgm:prSet>
      <dgm:spPr/>
    </dgm:pt>
    <dgm:pt modelId="{0D6A6B17-2963-4302-9B4B-EB1FE6705797}" type="pres">
      <dgm:prSet presAssocID="{2B5B24D1-52DE-4B1B-8ED1-036759BD7997}" presName="FiveNodes_3" presStyleLbl="node1" presStyleIdx="2" presStyleCnt="5">
        <dgm:presLayoutVars>
          <dgm:bulletEnabled val="1"/>
        </dgm:presLayoutVars>
      </dgm:prSet>
      <dgm:spPr/>
    </dgm:pt>
    <dgm:pt modelId="{7465BA5F-A97B-4DE7-8AE3-1E165C62133C}" type="pres">
      <dgm:prSet presAssocID="{2B5B24D1-52DE-4B1B-8ED1-036759BD7997}" presName="FiveNodes_4" presStyleLbl="node1" presStyleIdx="3" presStyleCnt="5">
        <dgm:presLayoutVars>
          <dgm:bulletEnabled val="1"/>
        </dgm:presLayoutVars>
      </dgm:prSet>
      <dgm:spPr/>
    </dgm:pt>
    <dgm:pt modelId="{E433DE0A-8FB3-4093-A7BF-802226CF173E}" type="pres">
      <dgm:prSet presAssocID="{2B5B24D1-52DE-4B1B-8ED1-036759BD7997}" presName="FiveNodes_5" presStyleLbl="node1" presStyleIdx="4" presStyleCnt="5">
        <dgm:presLayoutVars>
          <dgm:bulletEnabled val="1"/>
        </dgm:presLayoutVars>
      </dgm:prSet>
      <dgm:spPr/>
    </dgm:pt>
    <dgm:pt modelId="{DD085C09-BB9C-45A4-8818-75642ECA968C}" type="pres">
      <dgm:prSet presAssocID="{2B5B24D1-52DE-4B1B-8ED1-036759BD7997}" presName="FiveConn_1-2" presStyleLbl="fgAccFollowNode1" presStyleIdx="0" presStyleCnt="4">
        <dgm:presLayoutVars>
          <dgm:bulletEnabled val="1"/>
        </dgm:presLayoutVars>
      </dgm:prSet>
      <dgm:spPr/>
    </dgm:pt>
    <dgm:pt modelId="{1BBD6643-6DB3-4E11-BC63-A67B2465A4A4}" type="pres">
      <dgm:prSet presAssocID="{2B5B24D1-52DE-4B1B-8ED1-036759BD7997}" presName="FiveConn_2-3" presStyleLbl="fgAccFollowNode1" presStyleIdx="1" presStyleCnt="4">
        <dgm:presLayoutVars>
          <dgm:bulletEnabled val="1"/>
        </dgm:presLayoutVars>
      </dgm:prSet>
      <dgm:spPr/>
    </dgm:pt>
    <dgm:pt modelId="{748A8C5C-E80F-487F-AF45-ABC4F46A2D20}" type="pres">
      <dgm:prSet presAssocID="{2B5B24D1-52DE-4B1B-8ED1-036759BD7997}" presName="FiveConn_3-4" presStyleLbl="fgAccFollowNode1" presStyleIdx="2" presStyleCnt="4">
        <dgm:presLayoutVars>
          <dgm:bulletEnabled val="1"/>
        </dgm:presLayoutVars>
      </dgm:prSet>
      <dgm:spPr/>
    </dgm:pt>
    <dgm:pt modelId="{9E34127D-74A7-4FDB-B176-9D20BADCBF2F}" type="pres">
      <dgm:prSet presAssocID="{2B5B24D1-52DE-4B1B-8ED1-036759BD7997}" presName="FiveConn_4-5" presStyleLbl="fgAccFollowNode1" presStyleIdx="3" presStyleCnt="4">
        <dgm:presLayoutVars>
          <dgm:bulletEnabled val="1"/>
        </dgm:presLayoutVars>
      </dgm:prSet>
      <dgm:spPr/>
    </dgm:pt>
    <dgm:pt modelId="{28EE4647-99C7-4DDA-A95E-8ABE42CD868B}" type="pres">
      <dgm:prSet presAssocID="{2B5B24D1-52DE-4B1B-8ED1-036759BD7997}" presName="FiveNodes_1_text" presStyleLbl="node1" presStyleIdx="4" presStyleCnt="5">
        <dgm:presLayoutVars>
          <dgm:bulletEnabled val="1"/>
        </dgm:presLayoutVars>
      </dgm:prSet>
      <dgm:spPr/>
    </dgm:pt>
    <dgm:pt modelId="{B0BA77C6-9236-4A1E-8330-BA4A157A9D5C}" type="pres">
      <dgm:prSet presAssocID="{2B5B24D1-52DE-4B1B-8ED1-036759BD7997}" presName="FiveNodes_2_text" presStyleLbl="node1" presStyleIdx="4" presStyleCnt="5">
        <dgm:presLayoutVars>
          <dgm:bulletEnabled val="1"/>
        </dgm:presLayoutVars>
      </dgm:prSet>
      <dgm:spPr/>
    </dgm:pt>
    <dgm:pt modelId="{7C57A276-F7CF-42B2-B489-B8E14F993C67}" type="pres">
      <dgm:prSet presAssocID="{2B5B24D1-52DE-4B1B-8ED1-036759BD7997}" presName="FiveNodes_3_text" presStyleLbl="node1" presStyleIdx="4" presStyleCnt="5">
        <dgm:presLayoutVars>
          <dgm:bulletEnabled val="1"/>
        </dgm:presLayoutVars>
      </dgm:prSet>
      <dgm:spPr/>
    </dgm:pt>
    <dgm:pt modelId="{901E7AC0-8E4E-4BA2-8A49-722484BB117B}" type="pres">
      <dgm:prSet presAssocID="{2B5B24D1-52DE-4B1B-8ED1-036759BD7997}" presName="FiveNodes_4_text" presStyleLbl="node1" presStyleIdx="4" presStyleCnt="5">
        <dgm:presLayoutVars>
          <dgm:bulletEnabled val="1"/>
        </dgm:presLayoutVars>
      </dgm:prSet>
      <dgm:spPr/>
    </dgm:pt>
    <dgm:pt modelId="{B70D5D1B-35A7-4278-BFE7-F5994CB76899}" type="pres">
      <dgm:prSet presAssocID="{2B5B24D1-52DE-4B1B-8ED1-036759BD799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2423F06-37B3-43B9-A4FC-6AEB2DCD9C5A}" srcId="{2B5B24D1-52DE-4B1B-8ED1-036759BD7997}" destId="{DBCD2B6D-4B5A-40D8-9CE8-2B6452395953}" srcOrd="1" destOrd="0" parTransId="{B7A8D86E-A198-431C-8F57-5C2D12BD1409}" sibTransId="{67B96395-C6B7-4DD9-BA98-BC4B41FA1B3D}"/>
    <dgm:cxn modelId="{937A5612-846C-42FD-BB9F-2DAA261ADCE7}" type="presOf" srcId="{10EE20C4-6B7F-4F58-9E9B-024DE1F8BB1D}" destId="{0D6A6B17-2963-4302-9B4B-EB1FE6705797}" srcOrd="0" destOrd="0" presId="urn:microsoft.com/office/officeart/2005/8/layout/vProcess5"/>
    <dgm:cxn modelId="{72FBF113-9AF6-4A5F-BC8C-31DE7D09DA58}" type="presOf" srcId="{67B96395-C6B7-4DD9-BA98-BC4B41FA1B3D}" destId="{1BBD6643-6DB3-4E11-BC63-A67B2465A4A4}" srcOrd="0" destOrd="0" presId="urn:microsoft.com/office/officeart/2005/8/layout/vProcess5"/>
    <dgm:cxn modelId="{49F35126-5A15-424F-8B87-F8A5DF0B3B5E}" type="presOf" srcId="{B4BE8E04-05B3-4E67-BF65-1654F120ED68}" destId="{748A8C5C-E80F-487F-AF45-ABC4F46A2D20}" srcOrd="0" destOrd="0" presId="urn:microsoft.com/office/officeart/2005/8/layout/vProcess5"/>
    <dgm:cxn modelId="{AF27842E-44F7-49A4-B459-1A4F085B50D7}" srcId="{2B5B24D1-52DE-4B1B-8ED1-036759BD7997}" destId="{10EE20C4-6B7F-4F58-9E9B-024DE1F8BB1D}" srcOrd="2" destOrd="0" parTransId="{27843881-050B-4495-8E73-7A2683550183}" sibTransId="{B4BE8E04-05B3-4E67-BF65-1654F120ED68}"/>
    <dgm:cxn modelId="{D54B052F-D2D7-45C6-8FDD-AB8F4DCE2FBB}" type="presOf" srcId="{176E9839-B894-4E47-95D9-A219ABF1BBBB}" destId="{DD085C09-BB9C-45A4-8818-75642ECA968C}" srcOrd="0" destOrd="0" presId="urn:microsoft.com/office/officeart/2005/8/layout/vProcess5"/>
    <dgm:cxn modelId="{395DAE5F-E5E0-4A56-99FB-BD0477679E4C}" type="presOf" srcId="{5AFC28D1-9FED-4796-A158-3846C4B6C6BB}" destId="{BE66B93E-388A-4CE2-B0DD-DD069136E092}" srcOrd="0" destOrd="0" presId="urn:microsoft.com/office/officeart/2005/8/layout/vProcess5"/>
    <dgm:cxn modelId="{BC75EE64-505D-4B25-8F5D-572D6F3EAABD}" srcId="{2B5B24D1-52DE-4B1B-8ED1-036759BD7997}" destId="{411C6DB2-CA9F-4A93-A558-251DDAB992B6}" srcOrd="4" destOrd="0" parTransId="{0835E5B0-CC08-4AF7-9343-B139BB2AE0B0}" sibTransId="{C905D480-88C5-4ECD-B64F-E06038FED756}"/>
    <dgm:cxn modelId="{2A81CD46-13D8-4444-8C4B-BB76F9CA1A4A}" type="presOf" srcId="{10EE20C4-6B7F-4F58-9E9B-024DE1F8BB1D}" destId="{7C57A276-F7CF-42B2-B489-B8E14F993C67}" srcOrd="1" destOrd="0" presId="urn:microsoft.com/office/officeart/2005/8/layout/vProcess5"/>
    <dgm:cxn modelId="{BE528B67-0374-4091-8063-534C431D3FB9}" type="presOf" srcId="{411C6DB2-CA9F-4A93-A558-251DDAB992B6}" destId="{B70D5D1B-35A7-4278-BFE7-F5994CB76899}" srcOrd="1" destOrd="0" presId="urn:microsoft.com/office/officeart/2005/8/layout/vProcess5"/>
    <dgm:cxn modelId="{04D2F650-B4AD-4035-A01E-ACB9C203D18F}" type="presOf" srcId="{2B5B24D1-52DE-4B1B-8ED1-036759BD7997}" destId="{DD433A23-3E6A-49C9-8F62-EC27A15BF44C}" srcOrd="0" destOrd="0" presId="urn:microsoft.com/office/officeart/2005/8/layout/vProcess5"/>
    <dgm:cxn modelId="{0C8FED54-7E37-4FDC-A439-93E4103E5AF1}" type="presOf" srcId="{411C6DB2-CA9F-4A93-A558-251DDAB992B6}" destId="{E433DE0A-8FB3-4093-A7BF-802226CF173E}" srcOrd="0" destOrd="0" presId="urn:microsoft.com/office/officeart/2005/8/layout/vProcess5"/>
    <dgm:cxn modelId="{42F3287A-EE32-4909-A855-0F18504CCE7B}" srcId="{2B5B24D1-52DE-4B1B-8ED1-036759BD7997}" destId="{5AFC28D1-9FED-4796-A158-3846C4B6C6BB}" srcOrd="0" destOrd="0" parTransId="{B1496CB8-DC7A-4ACF-9C6D-B3A4CEA64C68}" sibTransId="{176E9839-B894-4E47-95D9-A219ABF1BBBB}"/>
    <dgm:cxn modelId="{A36EC37E-0562-4FEE-9B3B-B4840BD9B586}" type="presOf" srcId="{5AFC28D1-9FED-4796-A158-3846C4B6C6BB}" destId="{28EE4647-99C7-4DDA-A95E-8ABE42CD868B}" srcOrd="1" destOrd="0" presId="urn:microsoft.com/office/officeart/2005/8/layout/vProcess5"/>
    <dgm:cxn modelId="{07498A89-4DB4-4ABA-A0CF-79061B81470A}" srcId="{2B5B24D1-52DE-4B1B-8ED1-036759BD7997}" destId="{AC9ABEB8-A95D-4FA7-A787-B8DD8D98DF8D}" srcOrd="3" destOrd="0" parTransId="{1574C7B4-5DF4-4F8B-82BB-ACECF785D0D0}" sibTransId="{5A8878BB-FAC4-49F9-8C60-99B88A22A976}"/>
    <dgm:cxn modelId="{40A7588C-1117-4D4D-A4F2-47B445FC615E}" type="presOf" srcId="{DBCD2B6D-4B5A-40D8-9CE8-2B6452395953}" destId="{B0BA77C6-9236-4A1E-8330-BA4A157A9D5C}" srcOrd="1" destOrd="0" presId="urn:microsoft.com/office/officeart/2005/8/layout/vProcess5"/>
    <dgm:cxn modelId="{10FD0E9F-A35F-4BDE-B70D-C669698C6E8E}" type="presOf" srcId="{AC9ABEB8-A95D-4FA7-A787-B8DD8D98DF8D}" destId="{901E7AC0-8E4E-4BA2-8A49-722484BB117B}" srcOrd="1" destOrd="0" presId="urn:microsoft.com/office/officeart/2005/8/layout/vProcess5"/>
    <dgm:cxn modelId="{56757FE6-0014-4C67-9402-D0A85CA193FB}" type="presOf" srcId="{AC9ABEB8-A95D-4FA7-A787-B8DD8D98DF8D}" destId="{7465BA5F-A97B-4DE7-8AE3-1E165C62133C}" srcOrd="0" destOrd="0" presId="urn:microsoft.com/office/officeart/2005/8/layout/vProcess5"/>
    <dgm:cxn modelId="{532DF0EF-3310-4CE9-9F61-D874272B6815}" type="presOf" srcId="{5A8878BB-FAC4-49F9-8C60-99B88A22A976}" destId="{9E34127D-74A7-4FDB-B176-9D20BADCBF2F}" srcOrd="0" destOrd="0" presId="urn:microsoft.com/office/officeart/2005/8/layout/vProcess5"/>
    <dgm:cxn modelId="{300986F0-FC5A-4AF7-90C0-596E87AE78AF}" type="presOf" srcId="{DBCD2B6D-4B5A-40D8-9CE8-2B6452395953}" destId="{691CBED4-75F1-4B2A-97DC-000554C93274}" srcOrd="0" destOrd="0" presId="urn:microsoft.com/office/officeart/2005/8/layout/vProcess5"/>
    <dgm:cxn modelId="{62681420-F57C-4F0B-9C60-DD0B1ED00650}" type="presParOf" srcId="{DD433A23-3E6A-49C9-8F62-EC27A15BF44C}" destId="{C0029947-C13C-4EDF-8CD5-330FCE8159B7}" srcOrd="0" destOrd="0" presId="urn:microsoft.com/office/officeart/2005/8/layout/vProcess5"/>
    <dgm:cxn modelId="{FDBCC798-8EE0-4802-AA62-A68D5FA273CD}" type="presParOf" srcId="{DD433A23-3E6A-49C9-8F62-EC27A15BF44C}" destId="{BE66B93E-388A-4CE2-B0DD-DD069136E092}" srcOrd="1" destOrd="0" presId="urn:microsoft.com/office/officeart/2005/8/layout/vProcess5"/>
    <dgm:cxn modelId="{3DD1C79E-4542-4FDC-96D9-6D4D873A581B}" type="presParOf" srcId="{DD433A23-3E6A-49C9-8F62-EC27A15BF44C}" destId="{691CBED4-75F1-4B2A-97DC-000554C93274}" srcOrd="2" destOrd="0" presId="urn:microsoft.com/office/officeart/2005/8/layout/vProcess5"/>
    <dgm:cxn modelId="{7E2A648C-A372-43A0-AC3B-FD88EA5CCD15}" type="presParOf" srcId="{DD433A23-3E6A-49C9-8F62-EC27A15BF44C}" destId="{0D6A6B17-2963-4302-9B4B-EB1FE6705797}" srcOrd="3" destOrd="0" presId="urn:microsoft.com/office/officeart/2005/8/layout/vProcess5"/>
    <dgm:cxn modelId="{1CBD5190-C79F-4645-9B9C-10F4D5462925}" type="presParOf" srcId="{DD433A23-3E6A-49C9-8F62-EC27A15BF44C}" destId="{7465BA5F-A97B-4DE7-8AE3-1E165C62133C}" srcOrd="4" destOrd="0" presId="urn:microsoft.com/office/officeart/2005/8/layout/vProcess5"/>
    <dgm:cxn modelId="{5A17B423-903F-4B56-A9C0-F20ABFE3C7AC}" type="presParOf" srcId="{DD433A23-3E6A-49C9-8F62-EC27A15BF44C}" destId="{E433DE0A-8FB3-4093-A7BF-802226CF173E}" srcOrd="5" destOrd="0" presId="urn:microsoft.com/office/officeart/2005/8/layout/vProcess5"/>
    <dgm:cxn modelId="{45BA2443-F8B6-4865-AB2A-F21563F157DA}" type="presParOf" srcId="{DD433A23-3E6A-49C9-8F62-EC27A15BF44C}" destId="{DD085C09-BB9C-45A4-8818-75642ECA968C}" srcOrd="6" destOrd="0" presId="urn:microsoft.com/office/officeart/2005/8/layout/vProcess5"/>
    <dgm:cxn modelId="{B5AE0A6A-2129-46D1-BDC8-C8020DCE57FD}" type="presParOf" srcId="{DD433A23-3E6A-49C9-8F62-EC27A15BF44C}" destId="{1BBD6643-6DB3-4E11-BC63-A67B2465A4A4}" srcOrd="7" destOrd="0" presId="urn:microsoft.com/office/officeart/2005/8/layout/vProcess5"/>
    <dgm:cxn modelId="{0F3184C5-D2B2-4576-B619-331F533B90AA}" type="presParOf" srcId="{DD433A23-3E6A-49C9-8F62-EC27A15BF44C}" destId="{748A8C5C-E80F-487F-AF45-ABC4F46A2D20}" srcOrd="8" destOrd="0" presId="urn:microsoft.com/office/officeart/2005/8/layout/vProcess5"/>
    <dgm:cxn modelId="{10E5E694-6CEA-4DD4-B685-C15AA0D88E7C}" type="presParOf" srcId="{DD433A23-3E6A-49C9-8F62-EC27A15BF44C}" destId="{9E34127D-74A7-4FDB-B176-9D20BADCBF2F}" srcOrd="9" destOrd="0" presId="urn:microsoft.com/office/officeart/2005/8/layout/vProcess5"/>
    <dgm:cxn modelId="{C6BB6E7D-A54D-4990-9516-095FDA6721C2}" type="presParOf" srcId="{DD433A23-3E6A-49C9-8F62-EC27A15BF44C}" destId="{28EE4647-99C7-4DDA-A95E-8ABE42CD868B}" srcOrd="10" destOrd="0" presId="urn:microsoft.com/office/officeart/2005/8/layout/vProcess5"/>
    <dgm:cxn modelId="{C1C9D6A4-D2A2-4BFC-A6CF-F2B77670B3CD}" type="presParOf" srcId="{DD433A23-3E6A-49C9-8F62-EC27A15BF44C}" destId="{B0BA77C6-9236-4A1E-8330-BA4A157A9D5C}" srcOrd="11" destOrd="0" presId="urn:microsoft.com/office/officeart/2005/8/layout/vProcess5"/>
    <dgm:cxn modelId="{224B9949-DCFE-4DFB-AA4D-7A09B97D8A93}" type="presParOf" srcId="{DD433A23-3E6A-49C9-8F62-EC27A15BF44C}" destId="{7C57A276-F7CF-42B2-B489-B8E14F993C67}" srcOrd="12" destOrd="0" presId="urn:microsoft.com/office/officeart/2005/8/layout/vProcess5"/>
    <dgm:cxn modelId="{18702C86-F3F2-441F-B4DB-A3469D459442}" type="presParOf" srcId="{DD433A23-3E6A-49C9-8F62-EC27A15BF44C}" destId="{901E7AC0-8E4E-4BA2-8A49-722484BB117B}" srcOrd="13" destOrd="0" presId="urn:microsoft.com/office/officeart/2005/8/layout/vProcess5"/>
    <dgm:cxn modelId="{EB55DDE0-F4C5-4868-9A7D-F4A7C1F2E0B1}" type="presParOf" srcId="{DD433A23-3E6A-49C9-8F62-EC27A15BF44C}" destId="{B70D5D1B-35A7-4278-BFE7-F5994CB7689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F695980A-808E-4EC2-B888-C9410C8504F1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22439-3957-4E10-A94D-25D687C166DF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Off-the-shelf</a:t>
          </a:r>
          <a:endParaRPr lang="en-US"/>
        </a:p>
      </dgm:t>
    </dgm:pt>
    <dgm:pt modelId="{7E5C1FC4-A079-4F3C-B9E1-8F3845209D57}" type="parTrans" cxnId="{30F3E209-A662-4CD6-AACF-2E1BB41AA1B7}">
      <dgm:prSet/>
      <dgm:spPr/>
      <dgm:t>
        <a:bodyPr/>
        <a:lstStyle/>
        <a:p>
          <a:endParaRPr lang="en-US"/>
        </a:p>
      </dgm:t>
    </dgm:pt>
    <dgm:pt modelId="{02E8B5E8-0BE1-4C57-9E51-ED4A5A266A53}" type="sibTrans" cxnId="{30F3E209-A662-4CD6-AACF-2E1BB41AA1B7}">
      <dgm:prSet/>
      <dgm:spPr/>
      <dgm:t>
        <a:bodyPr/>
        <a:lstStyle/>
        <a:p>
          <a:endParaRPr lang="en-US"/>
        </a:p>
      </dgm:t>
    </dgm:pt>
    <dgm:pt modelId="{508E2868-717B-4DDB-861C-E6985119CF9A}">
      <dgm:prSet phldrT="[Text]"/>
      <dgm:spPr/>
      <dgm:t>
        <a:bodyPr/>
        <a:lstStyle/>
        <a:p>
          <a:r>
            <a:rPr lang="en-US"/>
            <a:t>Started with CPU and GPU based Python libraries </a:t>
          </a:r>
        </a:p>
      </dgm:t>
    </dgm:pt>
    <dgm:pt modelId="{FC356C7D-AC9F-49F8-B194-157098401BF8}" type="parTrans" cxnId="{D6E918F0-C2A3-44A9-B9FF-538CDAA972D9}">
      <dgm:prSet/>
      <dgm:spPr/>
      <dgm:t>
        <a:bodyPr/>
        <a:lstStyle/>
        <a:p>
          <a:endParaRPr lang="en-US"/>
        </a:p>
      </dgm:t>
    </dgm:pt>
    <dgm:pt modelId="{436D4AC8-152F-44DF-8B92-3F61B3397ABE}" type="sibTrans" cxnId="{D6E918F0-C2A3-44A9-B9FF-538CDAA972D9}">
      <dgm:prSet/>
      <dgm:spPr/>
      <dgm:t>
        <a:bodyPr/>
        <a:lstStyle/>
        <a:p>
          <a:endParaRPr lang="en-US"/>
        </a:p>
      </dgm:t>
    </dgm:pt>
    <dgm:pt modelId="{0D630365-BE6B-485A-8DEF-9E0E8E1739EB}">
      <dgm:prSet phldrT="[Text]"/>
      <dgm:spPr/>
      <dgm:t>
        <a:bodyPr/>
        <a:lstStyle/>
        <a:p>
          <a:r>
            <a:rPr lang="en-US" dirty="0"/>
            <a:t>Compare GPU capabilities for iterative join operations</a:t>
          </a:r>
        </a:p>
      </dgm:t>
    </dgm:pt>
    <dgm:pt modelId="{645304C5-E231-4C75-8DC2-ED6CC42D82AE}" type="parTrans" cxnId="{1082B86F-35E9-487A-B97D-DBA01BE5D517}">
      <dgm:prSet/>
      <dgm:spPr/>
      <dgm:t>
        <a:bodyPr/>
        <a:lstStyle/>
        <a:p>
          <a:endParaRPr lang="en-US"/>
        </a:p>
      </dgm:t>
    </dgm:pt>
    <dgm:pt modelId="{08BB024A-E10C-4A6C-86D2-861133FB4ABD}" type="sibTrans" cxnId="{1082B86F-35E9-487A-B97D-DBA01BE5D517}">
      <dgm:prSet/>
      <dgm:spPr/>
      <dgm:t>
        <a:bodyPr/>
        <a:lstStyle/>
        <a:p>
          <a:endParaRPr lang="en-US"/>
        </a:p>
      </dgm:t>
    </dgm:pt>
    <dgm:pt modelId="{8320064E-9150-4783-8E8B-090F6A587EE9}">
      <dgm:prSet phldrT="[Text]"/>
      <dgm:spPr/>
      <dgm:t>
        <a:bodyPr/>
        <a:lstStyle/>
        <a:p>
          <a:r>
            <a:rPr lang="en-US" err="1"/>
            <a:t>GPUJoin</a:t>
          </a:r>
        </a:p>
      </dgm:t>
    </dgm:pt>
    <dgm:pt modelId="{D87882DB-6803-4455-951F-CD65E2E404FC}" type="parTrans" cxnId="{C77F477C-C552-46E8-801E-BB803270360A}">
      <dgm:prSet/>
      <dgm:spPr/>
      <dgm:t>
        <a:bodyPr/>
        <a:lstStyle/>
        <a:p>
          <a:endParaRPr lang="en-US"/>
        </a:p>
      </dgm:t>
    </dgm:pt>
    <dgm:pt modelId="{4D0D6C00-FE07-4FC3-A336-C75670084F2A}" type="sibTrans" cxnId="{C77F477C-C552-46E8-801E-BB803270360A}">
      <dgm:prSet/>
      <dgm:spPr/>
      <dgm:t>
        <a:bodyPr/>
        <a:lstStyle/>
        <a:p>
          <a:endParaRPr lang="en-US"/>
        </a:p>
      </dgm:t>
    </dgm:pt>
    <dgm:pt modelId="{02DD72D7-A0C7-42A7-8228-9D4089710B31}">
      <dgm:prSet phldrT="[Text]"/>
      <dgm:spPr/>
      <dgm:t>
        <a:bodyPr/>
        <a:lstStyle/>
        <a:p>
          <a:r>
            <a:rPr lang="en-US"/>
            <a:t>Relational Algebra (RA) operations using CUDA</a:t>
          </a:r>
        </a:p>
      </dgm:t>
    </dgm:pt>
    <dgm:pt modelId="{6B82578C-FDF6-4904-8128-F97F779976CA}" type="parTrans" cxnId="{DC6E696C-1A2E-477A-867F-1FBABF9E2C7C}">
      <dgm:prSet/>
      <dgm:spPr/>
      <dgm:t>
        <a:bodyPr/>
        <a:lstStyle/>
        <a:p>
          <a:endParaRPr lang="en-US"/>
        </a:p>
      </dgm:t>
    </dgm:pt>
    <dgm:pt modelId="{5CCCBC3F-9544-4337-831D-22D4F8FECE68}" type="sibTrans" cxnId="{DC6E696C-1A2E-477A-867F-1FBABF9E2C7C}">
      <dgm:prSet/>
      <dgm:spPr/>
      <dgm:t>
        <a:bodyPr/>
        <a:lstStyle/>
        <a:p>
          <a:endParaRPr lang="en-US"/>
        </a:p>
      </dgm:t>
    </dgm:pt>
    <dgm:pt modelId="{82A0AFB4-CD96-47D6-90D3-87F385DEBB1C}">
      <dgm:prSet phldrT="[Text]"/>
      <dgm:spPr/>
      <dgm:t>
        <a:bodyPr/>
        <a:lstStyle/>
        <a:p>
          <a:r>
            <a:rPr lang="en-US"/>
            <a:t>High performance GPU </a:t>
          </a:r>
          <a:r>
            <a:rPr lang="en-US" err="1"/>
            <a:t>hashtable</a:t>
          </a:r>
          <a:r>
            <a:rPr lang="en-US"/>
            <a:t> for iterative RA</a:t>
          </a:r>
        </a:p>
      </dgm:t>
    </dgm:pt>
    <dgm:pt modelId="{ABEB9624-F585-4271-8A5E-0DA5BB861DE9}" type="parTrans" cxnId="{7DEC59CD-56DA-478E-8F3E-0B2B79EEA944}">
      <dgm:prSet/>
      <dgm:spPr/>
      <dgm:t>
        <a:bodyPr/>
        <a:lstStyle/>
        <a:p>
          <a:endParaRPr lang="en-US"/>
        </a:p>
      </dgm:t>
    </dgm:pt>
    <dgm:pt modelId="{8FA6D5CC-0AB5-441C-9577-B55D2697705F}" type="sibTrans" cxnId="{7DEC59CD-56DA-478E-8F3E-0B2B79EEA944}">
      <dgm:prSet/>
      <dgm:spPr/>
      <dgm:t>
        <a:bodyPr/>
        <a:lstStyle/>
        <a:p>
          <a:endParaRPr lang="en-US"/>
        </a:p>
      </dgm:t>
    </dgm:pt>
    <dgm:pt modelId="{3BB82761-4DF0-4AF3-977B-71054C2A2DA5}">
      <dgm:prSet phldrT="[Text]"/>
      <dgm:spPr/>
      <dgm:t>
        <a:bodyPr/>
        <a:lstStyle/>
        <a:p>
          <a:r>
            <a:rPr lang="en-US" err="1"/>
            <a:t>GPULog</a:t>
          </a:r>
        </a:p>
      </dgm:t>
    </dgm:pt>
    <dgm:pt modelId="{EEADF9DE-3538-4B2E-A069-9922087F04FC}" type="parTrans" cxnId="{5D7E5A84-797F-4F81-8FFD-01DBB0BFA6CC}">
      <dgm:prSet/>
      <dgm:spPr/>
      <dgm:t>
        <a:bodyPr/>
        <a:lstStyle/>
        <a:p>
          <a:endParaRPr lang="en-US"/>
        </a:p>
      </dgm:t>
    </dgm:pt>
    <dgm:pt modelId="{F9B41877-EAD6-493F-8473-972D6198D70B}" type="sibTrans" cxnId="{5D7E5A84-797F-4F81-8FFD-01DBB0BFA6CC}">
      <dgm:prSet/>
      <dgm:spPr/>
      <dgm:t>
        <a:bodyPr/>
        <a:lstStyle/>
        <a:p>
          <a:endParaRPr lang="en-US"/>
        </a:p>
      </dgm:t>
    </dgm:pt>
    <dgm:pt modelId="{3AD29A21-82AF-478C-8222-7E329815F1E3}">
      <dgm:prSet phldrT="[Text]"/>
      <dgm:spPr/>
      <dgm:t>
        <a:bodyPr/>
        <a:lstStyle/>
        <a:p>
          <a:r>
            <a:rPr lang="en-US"/>
            <a:t>CUDA based SIMD API for deductive analytics</a:t>
          </a:r>
        </a:p>
      </dgm:t>
    </dgm:pt>
    <dgm:pt modelId="{B5E6A3A5-219B-45A8-ACB0-25EE34346559}" type="parTrans" cxnId="{800E750E-D4AD-4C3A-B93D-00C51CFAD0A4}">
      <dgm:prSet/>
      <dgm:spPr/>
      <dgm:t>
        <a:bodyPr/>
        <a:lstStyle/>
        <a:p>
          <a:endParaRPr lang="en-US"/>
        </a:p>
      </dgm:t>
    </dgm:pt>
    <dgm:pt modelId="{B1F6CF33-85AD-4C87-9F9B-C16A0BFFDE9A}" type="sibTrans" cxnId="{800E750E-D4AD-4C3A-B93D-00C51CFAD0A4}">
      <dgm:prSet/>
      <dgm:spPr/>
      <dgm:t>
        <a:bodyPr/>
        <a:lstStyle/>
        <a:p>
          <a:endParaRPr lang="en-US"/>
        </a:p>
      </dgm:t>
    </dgm:pt>
    <dgm:pt modelId="{D54D7A21-0F48-41E8-B0B7-ABF93BB53D37}">
      <dgm:prSet phldrT="[Text]"/>
      <dgm:spPr/>
      <dgm:t>
        <a:bodyPr/>
        <a:lstStyle/>
        <a:p>
          <a:r>
            <a:rPr lang="en-US" dirty="0"/>
            <a:t>Novel Hash-Indexed Sorted Array data structure</a:t>
          </a:r>
        </a:p>
      </dgm:t>
    </dgm:pt>
    <dgm:pt modelId="{8948EBDB-7EA6-4B9B-91CF-C2C4FE8FA249}" type="parTrans" cxnId="{9C15DA16-A067-4551-81D6-33A80574B274}">
      <dgm:prSet/>
      <dgm:spPr/>
      <dgm:t>
        <a:bodyPr/>
        <a:lstStyle/>
        <a:p>
          <a:endParaRPr lang="en-US"/>
        </a:p>
      </dgm:t>
    </dgm:pt>
    <dgm:pt modelId="{EE477E9A-21FE-4D05-A2ED-E9499E474096}" type="sibTrans" cxnId="{9C15DA16-A067-4551-81D6-33A80574B274}">
      <dgm:prSet/>
      <dgm:spPr/>
      <dgm:t>
        <a:bodyPr/>
        <a:lstStyle/>
        <a:p>
          <a:endParaRPr lang="en-US"/>
        </a:p>
      </dgm:t>
    </dgm:pt>
    <dgm:pt modelId="{C0F1EBE5-C32E-4473-BDA4-760D39811D2B}" type="pres">
      <dgm:prSet presAssocID="{F695980A-808E-4EC2-B888-C9410C8504F1}" presName="Name0" presStyleCnt="0">
        <dgm:presLayoutVars>
          <dgm:dir/>
          <dgm:animLvl val="lvl"/>
          <dgm:resizeHandles val="exact"/>
        </dgm:presLayoutVars>
      </dgm:prSet>
      <dgm:spPr/>
    </dgm:pt>
    <dgm:pt modelId="{BEBE979A-47D7-4AF5-A72C-21928149156D}" type="pres">
      <dgm:prSet presAssocID="{ABD22439-3957-4E10-A94D-25D687C166DF}" presName="vertFlow" presStyleCnt="0"/>
      <dgm:spPr/>
    </dgm:pt>
    <dgm:pt modelId="{5EEC5EC7-950F-4804-9444-32B2752756E2}" type="pres">
      <dgm:prSet presAssocID="{ABD22439-3957-4E10-A94D-25D687C166DF}" presName="header" presStyleLbl="node1" presStyleIdx="0" presStyleCnt="3"/>
      <dgm:spPr/>
    </dgm:pt>
    <dgm:pt modelId="{551CAA23-FFC0-4927-9D58-5FC401399288}" type="pres">
      <dgm:prSet presAssocID="{FC356C7D-AC9F-49F8-B194-157098401BF8}" presName="parTrans" presStyleLbl="sibTrans2D1" presStyleIdx="0" presStyleCnt="6"/>
      <dgm:spPr/>
    </dgm:pt>
    <dgm:pt modelId="{6984CA3B-D86E-48BB-9F8A-0FE3FD9EBEDC}" type="pres">
      <dgm:prSet presAssocID="{508E2868-717B-4DDB-861C-E6985119CF9A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3D6AA936-3BCD-4FD3-B5AD-B07D5208F6AB}" type="pres">
      <dgm:prSet presAssocID="{436D4AC8-152F-44DF-8B92-3F61B3397ABE}" presName="sibTrans" presStyleLbl="sibTrans2D1" presStyleIdx="1" presStyleCnt="6"/>
      <dgm:spPr/>
    </dgm:pt>
    <dgm:pt modelId="{DE0EAE6D-370D-48AD-A27C-E9B837A72277}" type="pres">
      <dgm:prSet presAssocID="{0D630365-BE6B-485A-8DEF-9E0E8E1739EB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3CB91BCB-0466-4FD1-8CC0-4152461B5327}" type="pres">
      <dgm:prSet presAssocID="{ABD22439-3957-4E10-A94D-25D687C166DF}" presName="hSp" presStyleCnt="0"/>
      <dgm:spPr/>
    </dgm:pt>
    <dgm:pt modelId="{A34E407D-CA5D-48B7-AFCF-1138098C9B1B}" type="pres">
      <dgm:prSet presAssocID="{8320064E-9150-4783-8E8B-090F6A587EE9}" presName="vertFlow" presStyleCnt="0"/>
      <dgm:spPr/>
    </dgm:pt>
    <dgm:pt modelId="{889D6539-7F4F-46FD-B7BD-0B92A9FA62E7}" type="pres">
      <dgm:prSet presAssocID="{8320064E-9150-4783-8E8B-090F6A587EE9}" presName="header" presStyleLbl="node1" presStyleIdx="1" presStyleCnt="3"/>
      <dgm:spPr/>
    </dgm:pt>
    <dgm:pt modelId="{830570D3-6418-4DC3-A78D-DFCAE73F7C62}" type="pres">
      <dgm:prSet presAssocID="{6B82578C-FDF6-4904-8128-F97F779976CA}" presName="parTrans" presStyleLbl="sibTrans2D1" presStyleIdx="2" presStyleCnt="6"/>
      <dgm:spPr/>
    </dgm:pt>
    <dgm:pt modelId="{92DE54D3-D808-4D4C-ACDA-1376AEA785E1}" type="pres">
      <dgm:prSet presAssocID="{02DD72D7-A0C7-42A7-8228-9D4089710B31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3E9B25C0-0ED3-4275-88E1-AF6410AE15DD}" type="pres">
      <dgm:prSet presAssocID="{5CCCBC3F-9544-4337-831D-22D4F8FECE68}" presName="sibTrans" presStyleLbl="sibTrans2D1" presStyleIdx="3" presStyleCnt="6"/>
      <dgm:spPr/>
    </dgm:pt>
    <dgm:pt modelId="{3358919C-B43A-4422-AA27-70239D786083}" type="pres">
      <dgm:prSet presAssocID="{82A0AFB4-CD96-47D6-90D3-87F385DEBB1C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25273BDD-E9B4-48D3-8600-C8D6C55320D3}" type="pres">
      <dgm:prSet presAssocID="{8320064E-9150-4783-8E8B-090F6A587EE9}" presName="hSp" presStyleCnt="0"/>
      <dgm:spPr/>
    </dgm:pt>
    <dgm:pt modelId="{C42E3E3F-58D5-4221-BD88-7A3343F25B17}" type="pres">
      <dgm:prSet presAssocID="{3BB82761-4DF0-4AF3-977B-71054C2A2DA5}" presName="vertFlow" presStyleCnt="0"/>
      <dgm:spPr/>
    </dgm:pt>
    <dgm:pt modelId="{481726BF-B8A6-4475-988C-FEB4F90F63A3}" type="pres">
      <dgm:prSet presAssocID="{3BB82761-4DF0-4AF3-977B-71054C2A2DA5}" presName="header" presStyleLbl="node1" presStyleIdx="2" presStyleCnt="3"/>
      <dgm:spPr/>
    </dgm:pt>
    <dgm:pt modelId="{71814FD4-6731-434D-A315-01F71894C348}" type="pres">
      <dgm:prSet presAssocID="{B5E6A3A5-219B-45A8-ACB0-25EE34346559}" presName="parTrans" presStyleLbl="sibTrans2D1" presStyleIdx="4" presStyleCnt="6"/>
      <dgm:spPr/>
    </dgm:pt>
    <dgm:pt modelId="{2AA5E28C-1F73-4E54-8B0C-3DC8C92C9A9E}" type="pres">
      <dgm:prSet presAssocID="{3AD29A21-82AF-478C-8222-7E329815F1E3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5F80D8E1-B7AD-463A-95CA-85F761A132A5}" type="pres">
      <dgm:prSet presAssocID="{B1F6CF33-85AD-4C87-9F9B-C16A0BFFDE9A}" presName="sibTrans" presStyleLbl="sibTrans2D1" presStyleIdx="5" presStyleCnt="6"/>
      <dgm:spPr/>
    </dgm:pt>
    <dgm:pt modelId="{803C5B0C-E45D-4861-984A-10547FC6321E}" type="pres">
      <dgm:prSet presAssocID="{D54D7A21-0F48-41E8-B0B7-ABF93BB53D37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30F3E209-A662-4CD6-AACF-2E1BB41AA1B7}" srcId="{F695980A-808E-4EC2-B888-C9410C8504F1}" destId="{ABD22439-3957-4E10-A94D-25D687C166DF}" srcOrd="0" destOrd="0" parTransId="{7E5C1FC4-A079-4F3C-B9E1-8F3845209D57}" sibTransId="{02E8B5E8-0BE1-4C57-9E51-ED4A5A266A53}"/>
    <dgm:cxn modelId="{800E750E-D4AD-4C3A-B93D-00C51CFAD0A4}" srcId="{3BB82761-4DF0-4AF3-977B-71054C2A2DA5}" destId="{3AD29A21-82AF-478C-8222-7E329815F1E3}" srcOrd="0" destOrd="0" parTransId="{B5E6A3A5-219B-45A8-ACB0-25EE34346559}" sibTransId="{B1F6CF33-85AD-4C87-9F9B-C16A0BFFDE9A}"/>
    <dgm:cxn modelId="{9C15DA16-A067-4551-81D6-33A80574B274}" srcId="{3BB82761-4DF0-4AF3-977B-71054C2A2DA5}" destId="{D54D7A21-0F48-41E8-B0B7-ABF93BB53D37}" srcOrd="1" destOrd="0" parTransId="{8948EBDB-7EA6-4B9B-91CF-C2C4FE8FA249}" sibTransId="{EE477E9A-21FE-4D05-A2ED-E9499E474096}"/>
    <dgm:cxn modelId="{DC6E696C-1A2E-477A-867F-1FBABF9E2C7C}" srcId="{8320064E-9150-4783-8E8B-090F6A587EE9}" destId="{02DD72D7-A0C7-42A7-8228-9D4089710B31}" srcOrd="0" destOrd="0" parTransId="{6B82578C-FDF6-4904-8128-F97F779976CA}" sibTransId="{5CCCBC3F-9544-4337-831D-22D4F8FECE68}"/>
    <dgm:cxn modelId="{2766A74F-2902-4D8D-BF55-12501318F4DC}" type="presOf" srcId="{ABD22439-3957-4E10-A94D-25D687C166DF}" destId="{5EEC5EC7-950F-4804-9444-32B2752756E2}" srcOrd="0" destOrd="0" presId="urn:microsoft.com/office/officeart/2005/8/layout/lProcess1"/>
    <dgm:cxn modelId="{1082B86F-35E9-487A-B97D-DBA01BE5D517}" srcId="{ABD22439-3957-4E10-A94D-25D687C166DF}" destId="{0D630365-BE6B-485A-8DEF-9E0E8E1739EB}" srcOrd="1" destOrd="0" parTransId="{645304C5-E231-4C75-8DC2-ED6CC42D82AE}" sibTransId="{08BB024A-E10C-4A6C-86D2-861133FB4ABD}"/>
    <dgm:cxn modelId="{7DA0F472-2CAD-4826-9978-72BB561710D2}" type="presOf" srcId="{02DD72D7-A0C7-42A7-8228-9D4089710B31}" destId="{92DE54D3-D808-4D4C-ACDA-1376AEA785E1}" srcOrd="0" destOrd="0" presId="urn:microsoft.com/office/officeart/2005/8/layout/lProcess1"/>
    <dgm:cxn modelId="{BBA34A55-B167-4845-AD31-DF3D92EC9257}" type="presOf" srcId="{B1F6CF33-85AD-4C87-9F9B-C16A0BFFDE9A}" destId="{5F80D8E1-B7AD-463A-95CA-85F761A132A5}" srcOrd="0" destOrd="0" presId="urn:microsoft.com/office/officeart/2005/8/layout/lProcess1"/>
    <dgm:cxn modelId="{C77F477C-C552-46E8-801E-BB803270360A}" srcId="{F695980A-808E-4EC2-B888-C9410C8504F1}" destId="{8320064E-9150-4783-8E8B-090F6A587EE9}" srcOrd="1" destOrd="0" parTransId="{D87882DB-6803-4455-951F-CD65E2E404FC}" sibTransId="{4D0D6C00-FE07-4FC3-A336-C75670084F2A}"/>
    <dgm:cxn modelId="{C8CFE682-98F2-423A-B0AE-5BFFB6CE4F3F}" type="presOf" srcId="{5CCCBC3F-9544-4337-831D-22D4F8FECE68}" destId="{3E9B25C0-0ED3-4275-88E1-AF6410AE15DD}" srcOrd="0" destOrd="0" presId="urn:microsoft.com/office/officeart/2005/8/layout/lProcess1"/>
    <dgm:cxn modelId="{5D7E5A84-797F-4F81-8FFD-01DBB0BFA6CC}" srcId="{F695980A-808E-4EC2-B888-C9410C8504F1}" destId="{3BB82761-4DF0-4AF3-977B-71054C2A2DA5}" srcOrd="2" destOrd="0" parTransId="{EEADF9DE-3538-4B2E-A069-9922087F04FC}" sibTransId="{F9B41877-EAD6-493F-8473-972D6198D70B}"/>
    <dgm:cxn modelId="{117C2A87-342D-4F81-941D-26D9460CC100}" type="presOf" srcId="{F695980A-808E-4EC2-B888-C9410C8504F1}" destId="{C0F1EBE5-C32E-4473-BDA4-760D39811D2B}" srcOrd="0" destOrd="0" presId="urn:microsoft.com/office/officeart/2005/8/layout/lProcess1"/>
    <dgm:cxn modelId="{92197089-2319-4BB1-9E75-CDC5E06CEACB}" type="presOf" srcId="{8320064E-9150-4783-8E8B-090F6A587EE9}" destId="{889D6539-7F4F-46FD-B7BD-0B92A9FA62E7}" srcOrd="0" destOrd="0" presId="urn:microsoft.com/office/officeart/2005/8/layout/lProcess1"/>
    <dgm:cxn modelId="{684E639E-E740-4AAE-9B03-303CBDAE250D}" type="presOf" srcId="{6B82578C-FDF6-4904-8128-F97F779976CA}" destId="{830570D3-6418-4DC3-A78D-DFCAE73F7C62}" srcOrd="0" destOrd="0" presId="urn:microsoft.com/office/officeart/2005/8/layout/lProcess1"/>
    <dgm:cxn modelId="{09D2F0A0-C413-4617-8543-BFD783A55A7D}" type="presOf" srcId="{0D630365-BE6B-485A-8DEF-9E0E8E1739EB}" destId="{DE0EAE6D-370D-48AD-A27C-E9B837A72277}" srcOrd="0" destOrd="0" presId="urn:microsoft.com/office/officeart/2005/8/layout/lProcess1"/>
    <dgm:cxn modelId="{3CC10DA4-40AB-40E9-910D-09D40B4359E8}" type="presOf" srcId="{508E2868-717B-4DDB-861C-E6985119CF9A}" destId="{6984CA3B-D86E-48BB-9F8A-0FE3FD9EBEDC}" srcOrd="0" destOrd="0" presId="urn:microsoft.com/office/officeart/2005/8/layout/lProcess1"/>
    <dgm:cxn modelId="{527A3EB0-E46B-49F4-9838-03518B7222E1}" type="presOf" srcId="{3AD29A21-82AF-478C-8222-7E329815F1E3}" destId="{2AA5E28C-1F73-4E54-8B0C-3DC8C92C9A9E}" srcOrd="0" destOrd="0" presId="urn:microsoft.com/office/officeart/2005/8/layout/lProcess1"/>
    <dgm:cxn modelId="{BEA90BB4-5DDA-47D4-9350-2C5D22DE7BE6}" type="presOf" srcId="{D54D7A21-0F48-41E8-B0B7-ABF93BB53D37}" destId="{803C5B0C-E45D-4861-984A-10547FC6321E}" srcOrd="0" destOrd="0" presId="urn:microsoft.com/office/officeart/2005/8/layout/lProcess1"/>
    <dgm:cxn modelId="{E26F12B4-7657-42AF-8A2A-F550269AFE5B}" type="presOf" srcId="{B5E6A3A5-219B-45A8-ACB0-25EE34346559}" destId="{71814FD4-6731-434D-A315-01F71894C348}" srcOrd="0" destOrd="0" presId="urn:microsoft.com/office/officeart/2005/8/layout/lProcess1"/>
    <dgm:cxn modelId="{0541F2CB-4E28-4785-8D3E-73D62B404C55}" type="presOf" srcId="{FC356C7D-AC9F-49F8-B194-157098401BF8}" destId="{551CAA23-FFC0-4927-9D58-5FC401399288}" srcOrd="0" destOrd="0" presId="urn:microsoft.com/office/officeart/2005/8/layout/lProcess1"/>
    <dgm:cxn modelId="{DCA578CC-484F-4896-B414-DC6B4E45DD8C}" type="presOf" srcId="{3BB82761-4DF0-4AF3-977B-71054C2A2DA5}" destId="{481726BF-B8A6-4475-988C-FEB4F90F63A3}" srcOrd="0" destOrd="0" presId="urn:microsoft.com/office/officeart/2005/8/layout/lProcess1"/>
    <dgm:cxn modelId="{7DEC59CD-56DA-478E-8F3E-0B2B79EEA944}" srcId="{8320064E-9150-4783-8E8B-090F6A587EE9}" destId="{82A0AFB4-CD96-47D6-90D3-87F385DEBB1C}" srcOrd="1" destOrd="0" parTransId="{ABEB9624-F585-4271-8A5E-0DA5BB861DE9}" sibTransId="{8FA6D5CC-0AB5-441C-9577-B55D2697705F}"/>
    <dgm:cxn modelId="{1C8F24E5-390E-4121-BCB3-6F98949DBD54}" type="presOf" srcId="{436D4AC8-152F-44DF-8B92-3F61B3397ABE}" destId="{3D6AA936-3BCD-4FD3-B5AD-B07D5208F6AB}" srcOrd="0" destOrd="0" presId="urn:microsoft.com/office/officeart/2005/8/layout/lProcess1"/>
    <dgm:cxn modelId="{928F81E7-EEA7-4A6E-97F7-328DFF03D7B4}" type="presOf" srcId="{82A0AFB4-CD96-47D6-90D3-87F385DEBB1C}" destId="{3358919C-B43A-4422-AA27-70239D786083}" srcOrd="0" destOrd="0" presId="urn:microsoft.com/office/officeart/2005/8/layout/lProcess1"/>
    <dgm:cxn modelId="{D6E918F0-C2A3-44A9-B9FF-538CDAA972D9}" srcId="{ABD22439-3957-4E10-A94D-25D687C166DF}" destId="{508E2868-717B-4DDB-861C-E6985119CF9A}" srcOrd="0" destOrd="0" parTransId="{FC356C7D-AC9F-49F8-B194-157098401BF8}" sibTransId="{436D4AC8-152F-44DF-8B92-3F61B3397ABE}"/>
    <dgm:cxn modelId="{6858D407-B2F9-4CF5-BBC5-36140DF98F08}" type="presParOf" srcId="{C0F1EBE5-C32E-4473-BDA4-760D39811D2B}" destId="{BEBE979A-47D7-4AF5-A72C-21928149156D}" srcOrd="0" destOrd="0" presId="urn:microsoft.com/office/officeart/2005/8/layout/lProcess1"/>
    <dgm:cxn modelId="{54D9DE93-6353-465F-8395-7B9B91C472E0}" type="presParOf" srcId="{BEBE979A-47D7-4AF5-A72C-21928149156D}" destId="{5EEC5EC7-950F-4804-9444-32B2752756E2}" srcOrd="0" destOrd="0" presId="urn:microsoft.com/office/officeart/2005/8/layout/lProcess1"/>
    <dgm:cxn modelId="{7A12AB97-B03A-4402-B111-01CB8B8C99D3}" type="presParOf" srcId="{BEBE979A-47D7-4AF5-A72C-21928149156D}" destId="{551CAA23-FFC0-4927-9D58-5FC401399288}" srcOrd="1" destOrd="0" presId="urn:microsoft.com/office/officeart/2005/8/layout/lProcess1"/>
    <dgm:cxn modelId="{ACDB59A4-56FC-4593-8C72-F27A35F5BB1F}" type="presParOf" srcId="{BEBE979A-47D7-4AF5-A72C-21928149156D}" destId="{6984CA3B-D86E-48BB-9F8A-0FE3FD9EBEDC}" srcOrd="2" destOrd="0" presId="urn:microsoft.com/office/officeart/2005/8/layout/lProcess1"/>
    <dgm:cxn modelId="{A9F66C0D-CBEC-4E0C-9936-0FC18E316DC5}" type="presParOf" srcId="{BEBE979A-47D7-4AF5-A72C-21928149156D}" destId="{3D6AA936-3BCD-4FD3-B5AD-B07D5208F6AB}" srcOrd="3" destOrd="0" presId="urn:microsoft.com/office/officeart/2005/8/layout/lProcess1"/>
    <dgm:cxn modelId="{7BA0CF01-2920-4BC2-B421-D527C251FB6B}" type="presParOf" srcId="{BEBE979A-47D7-4AF5-A72C-21928149156D}" destId="{DE0EAE6D-370D-48AD-A27C-E9B837A72277}" srcOrd="4" destOrd="0" presId="urn:microsoft.com/office/officeart/2005/8/layout/lProcess1"/>
    <dgm:cxn modelId="{A8D14945-7C83-4B7B-A0EC-936F2B57C090}" type="presParOf" srcId="{C0F1EBE5-C32E-4473-BDA4-760D39811D2B}" destId="{3CB91BCB-0466-4FD1-8CC0-4152461B5327}" srcOrd="1" destOrd="0" presId="urn:microsoft.com/office/officeart/2005/8/layout/lProcess1"/>
    <dgm:cxn modelId="{EF7E9153-355A-4130-95BC-4A85FFED3C37}" type="presParOf" srcId="{C0F1EBE5-C32E-4473-BDA4-760D39811D2B}" destId="{A34E407D-CA5D-48B7-AFCF-1138098C9B1B}" srcOrd="2" destOrd="0" presId="urn:microsoft.com/office/officeart/2005/8/layout/lProcess1"/>
    <dgm:cxn modelId="{6E31D9AB-F72C-4A60-A0CC-9E3F623D973B}" type="presParOf" srcId="{A34E407D-CA5D-48B7-AFCF-1138098C9B1B}" destId="{889D6539-7F4F-46FD-B7BD-0B92A9FA62E7}" srcOrd="0" destOrd="0" presId="urn:microsoft.com/office/officeart/2005/8/layout/lProcess1"/>
    <dgm:cxn modelId="{3D5E786A-45B9-47CA-AAF0-BFEBAE39E091}" type="presParOf" srcId="{A34E407D-CA5D-48B7-AFCF-1138098C9B1B}" destId="{830570D3-6418-4DC3-A78D-DFCAE73F7C62}" srcOrd="1" destOrd="0" presId="urn:microsoft.com/office/officeart/2005/8/layout/lProcess1"/>
    <dgm:cxn modelId="{D803924D-01DB-41BC-A69A-11B55233E800}" type="presParOf" srcId="{A34E407D-CA5D-48B7-AFCF-1138098C9B1B}" destId="{92DE54D3-D808-4D4C-ACDA-1376AEA785E1}" srcOrd="2" destOrd="0" presId="urn:microsoft.com/office/officeart/2005/8/layout/lProcess1"/>
    <dgm:cxn modelId="{9106529E-F7DB-4B74-851B-78B8F691AB28}" type="presParOf" srcId="{A34E407D-CA5D-48B7-AFCF-1138098C9B1B}" destId="{3E9B25C0-0ED3-4275-88E1-AF6410AE15DD}" srcOrd="3" destOrd="0" presId="urn:microsoft.com/office/officeart/2005/8/layout/lProcess1"/>
    <dgm:cxn modelId="{30C95CC4-D0C4-452D-8F73-F372C1849F1A}" type="presParOf" srcId="{A34E407D-CA5D-48B7-AFCF-1138098C9B1B}" destId="{3358919C-B43A-4422-AA27-70239D786083}" srcOrd="4" destOrd="0" presId="urn:microsoft.com/office/officeart/2005/8/layout/lProcess1"/>
    <dgm:cxn modelId="{A0D2E8E0-114D-48A1-A5E0-DF61425646F6}" type="presParOf" srcId="{C0F1EBE5-C32E-4473-BDA4-760D39811D2B}" destId="{25273BDD-E9B4-48D3-8600-C8D6C55320D3}" srcOrd="3" destOrd="0" presId="urn:microsoft.com/office/officeart/2005/8/layout/lProcess1"/>
    <dgm:cxn modelId="{24A87DC5-1368-458E-9447-28AECFA5E1E1}" type="presParOf" srcId="{C0F1EBE5-C32E-4473-BDA4-760D39811D2B}" destId="{C42E3E3F-58D5-4221-BD88-7A3343F25B17}" srcOrd="4" destOrd="0" presId="urn:microsoft.com/office/officeart/2005/8/layout/lProcess1"/>
    <dgm:cxn modelId="{B058CAD6-FDFB-4CC6-9593-2EB0ADAB6FF8}" type="presParOf" srcId="{C42E3E3F-58D5-4221-BD88-7A3343F25B17}" destId="{481726BF-B8A6-4475-988C-FEB4F90F63A3}" srcOrd="0" destOrd="0" presId="urn:microsoft.com/office/officeart/2005/8/layout/lProcess1"/>
    <dgm:cxn modelId="{0169D38E-A268-4A3A-BB42-AED63302CA42}" type="presParOf" srcId="{C42E3E3F-58D5-4221-BD88-7A3343F25B17}" destId="{71814FD4-6731-434D-A315-01F71894C348}" srcOrd="1" destOrd="0" presId="urn:microsoft.com/office/officeart/2005/8/layout/lProcess1"/>
    <dgm:cxn modelId="{06B118C6-4C4D-408F-A306-2C0562A425FC}" type="presParOf" srcId="{C42E3E3F-58D5-4221-BD88-7A3343F25B17}" destId="{2AA5E28C-1F73-4E54-8B0C-3DC8C92C9A9E}" srcOrd="2" destOrd="0" presId="urn:microsoft.com/office/officeart/2005/8/layout/lProcess1"/>
    <dgm:cxn modelId="{EC9B1065-24C7-40BC-9AFC-014008BD1F32}" type="presParOf" srcId="{C42E3E3F-58D5-4221-BD88-7A3343F25B17}" destId="{5F80D8E1-B7AD-463A-95CA-85F761A132A5}" srcOrd="3" destOrd="0" presId="urn:microsoft.com/office/officeart/2005/8/layout/lProcess1"/>
    <dgm:cxn modelId="{C3C78FC9-BEA3-4452-843D-CA23BDB3D094}" type="presParOf" srcId="{C42E3E3F-58D5-4221-BD88-7A3343F25B17}" destId="{803C5B0C-E45D-4861-984A-10547FC6321E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695980A-808E-4EC2-B888-C9410C8504F1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22439-3957-4E10-A94D-25D687C166DF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Off-the-shelf</a:t>
          </a:r>
          <a:endParaRPr lang="en-US"/>
        </a:p>
      </dgm:t>
    </dgm:pt>
    <dgm:pt modelId="{7E5C1FC4-A079-4F3C-B9E1-8F3845209D57}" type="parTrans" cxnId="{30F3E209-A662-4CD6-AACF-2E1BB41AA1B7}">
      <dgm:prSet/>
      <dgm:spPr/>
      <dgm:t>
        <a:bodyPr/>
        <a:lstStyle/>
        <a:p>
          <a:endParaRPr lang="en-US"/>
        </a:p>
      </dgm:t>
    </dgm:pt>
    <dgm:pt modelId="{02E8B5E8-0BE1-4C57-9E51-ED4A5A266A53}" type="sibTrans" cxnId="{30F3E209-A662-4CD6-AACF-2E1BB41AA1B7}">
      <dgm:prSet/>
      <dgm:spPr/>
      <dgm:t>
        <a:bodyPr/>
        <a:lstStyle/>
        <a:p>
          <a:endParaRPr lang="en-US"/>
        </a:p>
      </dgm:t>
    </dgm:pt>
    <dgm:pt modelId="{508E2868-717B-4DDB-861C-E6985119CF9A}">
      <dgm:prSet phldrT="[Text]"/>
      <dgm:spPr/>
      <dgm:t>
        <a:bodyPr/>
        <a:lstStyle/>
        <a:p>
          <a:r>
            <a:rPr lang="en-US"/>
            <a:t>Started with CPU and GPU based Python libraries </a:t>
          </a:r>
        </a:p>
      </dgm:t>
    </dgm:pt>
    <dgm:pt modelId="{FC356C7D-AC9F-49F8-B194-157098401BF8}" type="parTrans" cxnId="{D6E918F0-C2A3-44A9-B9FF-538CDAA972D9}">
      <dgm:prSet/>
      <dgm:spPr/>
      <dgm:t>
        <a:bodyPr/>
        <a:lstStyle/>
        <a:p>
          <a:endParaRPr lang="en-US"/>
        </a:p>
      </dgm:t>
    </dgm:pt>
    <dgm:pt modelId="{436D4AC8-152F-44DF-8B92-3F61B3397ABE}" type="sibTrans" cxnId="{D6E918F0-C2A3-44A9-B9FF-538CDAA972D9}">
      <dgm:prSet/>
      <dgm:spPr/>
      <dgm:t>
        <a:bodyPr/>
        <a:lstStyle/>
        <a:p>
          <a:endParaRPr lang="en-US"/>
        </a:p>
      </dgm:t>
    </dgm:pt>
    <dgm:pt modelId="{0D630365-BE6B-485A-8DEF-9E0E8E1739EB}">
      <dgm:prSet phldrT="[Text]"/>
      <dgm:spPr/>
      <dgm:t>
        <a:bodyPr/>
        <a:lstStyle/>
        <a:p>
          <a:r>
            <a:rPr lang="en-US" dirty="0"/>
            <a:t>Compare GPU capabilities for iterative join operations</a:t>
          </a:r>
        </a:p>
      </dgm:t>
    </dgm:pt>
    <dgm:pt modelId="{645304C5-E231-4C75-8DC2-ED6CC42D82AE}" type="parTrans" cxnId="{1082B86F-35E9-487A-B97D-DBA01BE5D517}">
      <dgm:prSet/>
      <dgm:spPr/>
      <dgm:t>
        <a:bodyPr/>
        <a:lstStyle/>
        <a:p>
          <a:endParaRPr lang="en-US"/>
        </a:p>
      </dgm:t>
    </dgm:pt>
    <dgm:pt modelId="{08BB024A-E10C-4A6C-86D2-861133FB4ABD}" type="sibTrans" cxnId="{1082B86F-35E9-487A-B97D-DBA01BE5D517}">
      <dgm:prSet/>
      <dgm:spPr/>
      <dgm:t>
        <a:bodyPr/>
        <a:lstStyle/>
        <a:p>
          <a:endParaRPr lang="en-US"/>
        </a:p>
      </dgm:t>
    </dgm:pt>
    <dgm:pt modelId="{8320064E-9150-4783-8E8B-090F6A587EE9}">
      <dgm:prSet phldrT="[Text]"/>
      <dgm:spPr/>
      <dgm:t>
        <a:bodyPr/>
        <a:lstStyle/>
        <a:p>
          <a:r>
            <a:rPr lang="en-US" err="1"/>
            <a:t>GPUJoin</a:t>
          </a:r>
        </a:p>
      </dgm:t>
    </dgm:pt>
    <dgm:pt modelId="{D87882DB-6803-4455-951F-CD65E2E404FC}" type="parTrans" cxnId="{C77F477C-C552-46E8-801E-BB803270360A}">
      <dgm:prSet/>
      <dgm:spPr/>
      <dgm:t>
        <a:bodyPr/>
        <a:lstStyle/>
        <a:p>
          <a:endParaRPr lang="en-US"/>
        </a:p>
      </dgm:t>
    </dgm:pt>
    <dgm:pt modelId="{4D0D6C00-FE07-4FC3-A336-C75670084F2A}" type="sibTrans" cxnId="{C77F477C-C552-46E8-801E-BB803270360A}">
      <dgm:prSet/>
      <dgm:spPr/>
      <dgm:t>
        <a:bodyPr/>
        <a:lstStyle/>
        <a:p>
          <a:endParaRPr lang="en-US"/>
        </a:p>
      </dgm:t>
    </dgm:pt>
    <dgm:pt modelId="{02DD72D7-A0C7-42A7-8228-9D4089710B31}">
      <dgm:prSet phldrT="[Text]"/>
      <dgm:spPr/>
      <dgm:t>
        <a:bodyPr/>
        <a:lstStyle/>
        <a:p>
          <a:r>
            <a:rPr lang="en-US"/>
            <a:t>Relational Algebra (RA) operations using CUDA</a:t>
          </a:r>
        </a:p>
      </dgm:t>
    </dgm:pt>
    <dgm:pt modelId="{6B82578C-FDF6-4904-8128-F97F779976CA}" type="parTrans" cxnId="{DC6E696C-1A2E-477A-867F-1FBABF9E2C7C}">
      <dgm:prSet/>
      <dgm:spPr/>
      <dgm:t>
        <a:bodyPr/>
        <a:lstStyle/>
        <a:p>
          <a:endParaRPr lang="en-US"/>
        </a:p>
      </dgm:t>
    </dgm:pt>
    <dgm:pt modelId="{5CCCBC3F-9544-4337-831D-22D4F8FECE68}" type="sibTrans" cxnId="{DC6E696C-1A2E-477A-867F-1FBABF9E2C7C}">
      <dgm:prSet/>
      <dgm:spPr/>
      <dgm:t>
        <a:bodyPr/>
        <a:lstStyle/>
        <a:p>
          <a:endParaRPr lang="en-US"/>
        </a:p>
      </dgm:t>
    </dgm:pt>
    <dgm:pt modelId="{82A0AFB4-CD96-47D6-90D3-87F385DEBB1C}">
      <dgm:prSet phldrT="[Text]"/>
      <dgm:spPr/>
      <dgm:t>
        <a:bodyPr/>
        <a:lstStyle/>
        <a:p>
          <a:r>
            <a:rPr lang="en-US"/>
            <a:t>High performance GPU </a:t>
          </a:r>
          <a:r>
            <a:rPr lang="en-US" err="1"/>
            <a:t>hashtable</a:t>
          </a:r>
          <a:r>
            <a:rPr lang="en-US"/>
            <a:t> for iterative RA</a:t>
          </a:r>
        </a:p>
      </dgm:t>
    </dgm:pt>
    <dgm:pt modelId="{ABEB9624-F585-4271-8A5E-0DA5BB861DE9}" type="parTrans" cxnId="{7DEC59CD-56DA-478E-8F3E-0B2B79EEA944}">
      <dgm:prSet/>
      <dgm:spPr/>
      <dgm:t>
        <a:bodyPr/>
        <a:lstStyle/>
        <a:p>
          <a:endParaRPr lang="en-US"/>
        </a:p>
      </dgm:t>
    </dgm:pt>
    <dgm:pt modelId="{8FA6D5CC-0AB5-441C-9577-B55D2697705F}" type="sibTrans" cxnId="{7DEC59CD-56DA-478E-8F3E-0B2B79EEA944}">
      <dgm:prSet/>
      <dgm:spPr/>
      <dgm:t>
        <a:bodyPr/>
        <a:lstStyle/>
        <a:p>
          <a:endParaRPr lang="en-US"/>
        </a:p>
      </dgm:t>
    </dgm:pt>
    <dgm:pt modelId="{3BB82761-4DF0-4AF3-977B-71054C2A2DA5}">
      <dgm:prSet phldrT="[Text]"/>
      <dgm:spPr/>
      <dgm:t>
        <a:bodyPr/>
        <a:lstStyle/>
        <a:p>
          <a:r>
            <a:rPr lang="en-US" err="1"/>
            <a:t>GPULog</a:t>
          </a:r>
        </a:p>
      </dgm:t>
    </dgm:pt>
    <dgm:pt modelId="{EEADF9DE-3538-4B2E-A069-9922087F04FC}" type="parTrans" cxnId="{5D7E5A84-797F-4F81-8FFD-01DBB0BFA6CC}">
      <dgm:prSet/>
      <dgm:spPr/>
      <dgm:t>
        <a:bodyPr/>
        <a:lstStyle/>
        <a:p>
          <a:endParaRPr lang="en-US"/>
        </a:p>
      </dgm:t>
    </dgm:pt>
    <dgm:pt modelId="{F9B41877-EAD6-493F-8473-972D6198D70B}" type="sibTrans" cxnId="{5D7E5A84-797F-4F81-8FFD-01DBB0BFA6CC}">
      <dgm:prSet/>
      <dgm:spPr/>
      <dgm:t>
        <a:bodyPr/>
        <a:lstStyle/>
        <a:p>
          <a:endParaRPr lang="en-US"/>
        </a:p>
      </dgm:t>
    </dgm:pt>
    <dgm:pt modelId="{3AD29A21-82AF-478C-8222-7E329815F1E3}">
      <dgm:prSet phldrT="[Text]"/>
      <dgm:spPr/>
      <dgm:t>
        <a:bodyPr/>
        <a:lstStyle/>
        <a:p>
          <a:r>
            <a:rPr lang="en-US"/>
            <a:t>CUDA based SIMD API for deductive analytics</a:t>
          </a:r>
        </a:p>
      </dgm:t>
    </dgm:pt>
    <dgm:pt modelId="{B5E6A3A5-219B-45A8-ACB0-25EE34346559}" type="parTrans" cxnId="{800E750E-D4AD-4C3A-B93D-00C51CFAD0A4}">
      <dgm:prSet/>
      <dgm:spPr/>
      <dgm:t>
        <a:bodyPr/>
        <a:lstStyle/>
        <a:p>
          <a:endParaRPr lang="en-US"/>
        </a:p>
      </dgm:t>
    </dgm:pt>
    <dgm:pt modelId="{B1F6CF33-85AD-4C87-9F9B-C16A0BFFDE9A}" type="sibTrans" cxnId="{800E750E-D4AD-4C3A-B93D-00C51CFAD0A4}">
      <dgm:prSet/>
      <dgm:spPr/>
      <dgm:t>
        <a:bodyPr/>
        <a:lstStyle/>
        <a:p>
          <a:endParaRPr lang="en-US"/>
        </a:p>
      </dgm:t>
    </dgm:pt>
    <dgm:pt modelId="{D54D7A21-0F48-41E8-B0B7-ABF93BB53D37}">
      <dgm:prSet phldrT="[Text]"/>
      <dgm:spPr/>
      <dgm:t>
        <a:bodyPr/>
        <a:lstStyle/>
        <a:p>
          <a:r>
            <a:rPr lang="en-US" dirty="0"/>
            <a:t>Novel Hash-Indexed Sorted Array data structure</a:t>
          </a:r>
        </a:p>
      </dgm:t>
    </dgm:pt>
    <dgm:pt modelId="{8948EBDB-7EA6-4B9B-91CF-C2C4FE8FA249}" type="parTrans" cxnId="{9C15DA16-A067-4551-81D6-33A80574B274}">
      <dgm:prSet/>
      <dgm:spPr/>
      <dgm:t>
        <a:bodyPr/>
        <a:lstStyle/>
        <a:p>
          <a:endParaRPr lang="en-US"/>
        </a:p>
      </dgm:t>
    </dgm:pt>
    <dgm:pt modelId="{EE477E9A-21FE-4D05-A2ED-E9499E474096}" type="sibTrans" cxnId="{9C15DA16-A067-4551-81D6-33A80574B274}">
      <dgm:prSet/>
      <dgm:spPr/>
      <dgm:t>
        <a:bodyPr/>
        <a:lstStyle/>
        <a:p>
          <a:endParaRPr lang="en-US"/>
        </a:p>
      </dgm:t>
    </dgm:pt>
    <dgm:pt modelId="{C0F1EBE5-C32E-4473-BDA4-760D39811D2B}" type="pres">
      <dgm:prSet presAssocID="{F695980A-808E-4EC2-B888-C9410C8504F1}" presName="Name0" presStyleCnt="0">
        <dgm:presLayoutVars>
          <dgm:dir/>
          <dgm:animLvl val="lvl"/>
          <dgm:resizeHandles val="exact"/>
        </dgm:presLayoutVars>
      </dgm:prSet>
      <dgm:spPr/>
    </dgm:pt>
    <dgm:pt modelId="{BEBE979A-47D7-4AF5-A72C-21928149156D}" type="pres">
      <dgm:prSet presAssocID="{ABD22439-3957-4E10-A94D-25D687C166DF}" presName="vertFlow" presStyleCnt="0"/>
      <dgm:spPr/>
    </dgm:pt>
    <dgm:pt modelId="{5EEC5EC7-950F-4804-9444-32B2752756E2}" type="pres">
      <dgm:prSet presAssocID="{ABD22439-3957-4E10-A94D-25D687C166DF}" presName="header" presStyleLbl="node1" presStyleIdx="0" presStyleCnt="3"/>
      <dgm:spPr/>
    </dgm:pt>
    <dgm:pt modelId="{551CAA23-FFC0-4927-9D58-5FC401399288}" type="pres">
      <dgm:prSet presAssocID="{FC356C7D-AC9F-49F8-B194-157098401BF8}" presName="parTrans" presStyleLbl="sibTrans2D1" presStyleIdx="0" presStyleCnt="6"/>
      <dgm:spPr/>
    </dgm:pt>
    <dgm:pt modelId="{6984CA3B-D86E-48BB-9F8A-0FE3FD9EBEDC}" type="pres">
      <dgm:prSet presAssocID="{508E2868-717B-4DDB-861C-E6985119CF9A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3D6AA936-3BCD-4FD3-B5AD-B07D5208F6AB}" type="pres">
      <dgm:prSet presAssocID="{436D4AC8-152F-44DF-8B92-3F61B3397ABE}" presName="sibTrans" presStyleLbl="sibTrans2D1" presStyleIdx="1" presStyleCnt="6"/>
      <dgm:spPr/>
    </dgm:pt>
    <dgm:pt modelId="{DE0EAE6D-370D-48AD-A27C-E9B837A72277}" type="pres">
      <dgm:prSet presAssocID="{0D630365-BE6B-485A-8DEF-9E0E8E1739EB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3CB91BCB-0466-4FD1-8CC0-4152461B5327}" type="pres">
      <dgm:prSet presAssocID="{ABD22439-3957-4E10-A94D-25D687C166DF}" presName="hSp" presStyleCnt="0"/>
      <dgm:spPr/>
    </dgm:pt>
    <dgm:pt modelId="{A34E407D-CA5D-48B7-AFCF-1138098C9B1B}" type="pres">
      <dgm:prSet presAssocID="{8320064E-9150-4783-8E8B-090F6A587EE9}" presName="vertFlow" presStyleCnt="0"/>
      <dgm:spPr/>
    </dgm:pt>
    <dgm:pt modelId="{889D6539-7F4F-46FD-B7BD-0B92A9FA62E7}" type="pres">
      <dgm:prSet presAssocID="{8320064E-9150-4783-8E8B-090F6A587EE9}" presName="header" presStyleLbl="node1" presStyleIdx="1" presStyleCnt="3"/>
      <dgm:spPr/>
    </dgm:pt>
    <dgm:pt modelId="{830570D3-6418-4DC3-A78D-DFCAE73F7C62}" type="pres">
      <dgm:prSet presAssocID="{6B82578C-FDF6-4904-8128-F97F779976CA}" presName="parTrans" presStyleLbl="sibTrans2D1" presStyleIdx="2" presStyleCnt="6"/>
      <dgm:spPr/>
    </dgm:pt>
    <dgm:pt modelId="{92DE54D3-D808-4D4C-ACDA-1376AEA785E1}" type="pres">
      <dgm:prSet presAssocID="{02DD72D7-A0C7-42A7-8228-9D4089710B31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3E9B25C0-0ED3-4275-88E1-AF6410AE15DD}" type="pres">
      <dgm:prSet presAssocID="{5CCCBC3F-9544-4337-831D-22D4F8FECE68}" presName="sibTrans" presStyleLbl="sibTrans2D1" presStyleIdx="3" presStyleCnt="6"/>
      <dgm:spPr/>
    </dgm:pt>
    <dgm:pt modelId="{3358919C-B43A-4422-AA27-70239D786083}" type="pres">
      <dgm:prSet presAssocID="{82A0AFB4-CD96-47D6-90D3-87F385DEBB1C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25273BDD-E9B4-48D3-8600-C8D6C55320D3}" type="pres">
      <dgm:prSet presAssocID="{8320064E-9150-4783-8E8B-090F6A587EE9}" presName="hSp" presStyleCnt="0"/>
      <dgm:spPr/>
    </dgm:pt>
    <dgm:pt modelId="{C42E3E3F-58D5-4221-BD88-7A3343F25B17}" type="pres">
      <dgm:prSet presAssocID="{3BB82761-4DF0-4AF3-977B-71054C2A2DA5}" presName="vertFlow" presStyleCnt="0"/>
      <dgm:spPr/>
    </dgm:pt>
    <dgm:pt modelId="{481726BF-B8A6-4475-988C-FEB4F90F63A3}" type="pres">
      <dgm:prSet presAssocID="{3BB82761-4DF0-4AF3-977B-71054C2A2DA5}" presName="header" presStyleLbl="node1" presStyleIdx="2" presStyleCnt="3"/>
      <dgm:spPr/>
    </dgm:pt>
    <dgm:pt modelId="{71814FD4-6731-434D-A315-01F71894C348}" type="pres">
      <dgm:prSet presAssocID="{B5E6A3A5-219B-45A8-ACB0-25EE34346559}" presName="parTrans" presStyleLbl="sibTrans2D1" presStyleIdx="4" presStyleCnt="6"/>
      <dgm:spPr/>
    </dgm:pt>
    <dgm:pt modelId="{2AA5E28C-1F73-4E54-8B0C-3DC8C92C9A9E}" type="pres">
      <dgm:prSet presAssocID="{3AD29A21-82AF-478C-8222-7E329815F1E3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5F80D8E1-B7AD-463A-95CA-85F761A132A5}" type="pres">
      <dgm:prSet presAssocID="{B1F6CF33-85AD-4C87-9F9B-C16A0BFFDE9A}" presName="sibTrans" presStyleLbl="sibTrans2D1" presStyleIdx="5" presStyleCnt="6"/>
      <dgm:spPr/>
    </dgm:pt>
    <dgm:pt modelId="{803C5B0C-E45D-4861-984A-10547FC6321E}" type="pres">
      <dgm:prSet presAssocID="{D54D7A21-0F48-41E8-B0B7-ABF93BB53D37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30F3E209-A662-4CD6-AACF-2E1BB41AA1B7}" srcId="{F695980A-808E-4EC2-B888-C9410C8504F1}" destId="{ABD22439-3957-4E10-A94D-25D687C166DF}" srcOrd="0" destOrd="0" parTransId="{7E5C1FC4-A079-4F3C-B9E1-8F3845209D57}" sibTransId="{02E8B5E8-0BE1-4C57-9E51-ED4A5A266A53}"/>
    <dgm:cxn modelId="{800E750E-D4AD-4C3A-B93D-00C51CFAD0A4}" srcId="{3BB82761-4DF0-4AF3-977B-71054C2A2DA5}" destId="{3AD29A21-82AF-478C-8222-7E329815F1E3}" srcOrd="0" destOrd="0" parTransId="{B5E6A3A5-219B-45A8-ACB0-25EE34346559}" sibTransId="{B1F6CF33-85AD-4C87-9F9B-C16A0BFFDE9A}"/>
    <dgm:cxn modelId="{9C15DA16-A067-4551-81D6-33A80574B274}" srcId="{3BB82761-4DF0-4AF3-977B-71054C2A2DA5}" destId="{D54D7A21-0F48-41E8-B0B7-ABF93BB53D37}" srcOrd="1" destOrd="0" parTransId="{8948EBDB-7EA6-4B9B-91CF-C2C4FE8FA249}" sibTransId="{EE477E9A-21FE-4D05-A2ED-E9499E474096}"/>
    <dgm:cxn modelId="{DC6E696C-1A2E-477A-867F-1FBABF9E2C7C}" srcId="{8320064E-9150-4783-8E8B-090F6A587EE9}" destId="{02DD72D7-A0C7-42A7-8228-9D4089710B31}" srcOrd="0" destOrd="0" parTransId="{6B82578C-FDF6-4904-8128-F97F779976CA}" sibTransId="{5CCCBC3F-9544-4337-831D-22D4F8FECE68}"/>
    <dgm:cxn modelId="{2766A74F-2902-4D8D-BF55-12501318F4DC}" type="presOf" srcId="{ABD22439-3957-4E10-A94D-25D687C166DF}" destId="{5EEC5EC7-950F-4804-9444-32B2752756E2}" srcOrd="0" destOrd="0" presId="urn:microsoft.com/office/officeart/2005/8/layout/lProcess1"/>
    <dgm:cxn modelId="{1082B86F-35E9-487A-B97D-DBA01BE5D517}" srcId="{ABD22439-3957-4E10-A94D-25D687C166DF}" destId="{0D630365-BE6B-485A-8DEF-9E0E8E1739EB}" srcOrd="1" destOrd="0" parTransId="{645304C5-E231-4C75-8DC2-ED6CC42D82AE}" sibTransId="{08BB024A-E10C-4A6C-86D2-861133FB4ABD}"/>
    <dgm:cxn modelId="{7DA0F472-2CAD-4826-9978-72BB561710D2}" type="presOf" srcId="{02DD72D7-A0C7-42A7-8228-9D4089710B31}" destId="{92DE54D3-D808-4D4C-ACDA-1376AEA785E1}" srcOrd="0" destOrd="0" presId="urn:microsoft.com/office/officeart/2005/8/layout/lProcess1"/>
    <dgm:cxn modelId="{BBA34A55-B167-4845-AD31-DF3D92EC9257}" type="presOf" srcId="{B1F6CF33-85AD-4C87-9F9B-C16A0BFFDE9A}" destId="{5F80D8E1-B7AD-463A-95CA-85F761A132A5}" srcOrd="0" destOrd="0" presId="urn:microsoft.com/office/officeart/2005/8/layout/lProcess1"/>
    <dgm:cxn modelId="{C77F477C-C552-46E8-801E-BB803270360A}" srcId="{F695980A-808E-4EC2-B888-C9410C8504F1}" destId="{8320064E-9150-4783-8E8B-090F6A587EE9}" srcOrd="1" destOrd="0" parTransId="{D87882DB-6803-4455-951F-CD65E2E404FC}" sibTransId="{4D0D6C00-FE07-4FC3-A336-C75670084F2A}"/>
    <dgm:cxn modelId="{C8CFE682-98F2-423A-B0AE-5BFFB6CE4F3F}" type="presOf" srcId="{5CCCBC3F-9544-4337-831D-22D4F8FECE68}" destId="{3E9B25C0-0ED3-4275-88E1-AF6410AE15DD}" srcOrd="0" destOrd="0" presId="urn:microsoft.com/office/officeart/2005/8/layout/lProcess1"/>
    <dgm:cxn modelId="{5D7E5A84-797F-4F81-8FFD-01DBB0BFA6CC}" srcId="{F695980A-808E-4EC2-B888-C9410C8504F1}" destId="{3BB82761-4DF0-4AF3-977B-71054C2A2DA5}" srcOrd="2" destOrd="0" parTransId="{EEADF9DE-3538-4B2E-A069-9922087F04FC}" sibTransId="{F9B41877-EAD6-493F-8473-972D6198D70B}"/>
    <dgm:cxn modelId="{117C2A87-342D-4F81-941D-26D9460CC100}" type="presOf" srcId="{F695980A-808E-4EC2-B888-C9410C8504F1}" destId="{C0F1EBE5-C32E-4473-BDA4-760D39811D2B}" srcOrd="0" destOrd="0" presId="urn:microsoft.com/office/officeart/2005/8/layout/lProcess1"/>
    <dgm:cxn modelId="{92197089-2319-4BB1-9E75-CDC5E06CEACB}" type="presOf" srcId="{8320064E-9150-4783-8E8B-090F6A587EE9}" destId="{889D6539-7F4F-46FD-B7BD-0B92A9FA62E7}" srcOrd="0" destOrd="0" presId="urn:microsoft.com/office/officeart/2005/8/layout/lProcess1"/>
    <dgm:cxn modelId="{684E639E-E740-4AAE-9B03-303CBDAE250D}" type="presOf" srcId="{6B82578C-FDF6-4904-8128-F97F779976CA}" destId="{830570D3-6418-4DC3-A78D-DFCAE73F7C62}" srcOrd="0" destOrd="0" presId="urn:microsoft.com/office/officeart/2005/8/layout/lProcess1"/>
    <dgm:cxn modelId="{09D2F0A0-C413-4617-8543-BFD783A55A7D}" type="presOf" srcId="{0D630365-BE6B-485A-8DEF-9E0E8E1739EB}" destId="{DE0EAE6D-370D-48AD-A27C-E9B837A72277}" srcOrd="0" destOrd="0" presId="urn:microsoft.com/office/officeart/2005/8/layout/lProcess1"/>
    <dgm:cxn modelId="{3CC10DA4-40AB-40E9-910D-09D40B4359E8}" type="presOf" srcId="{508E2868-717B-4DDB-861C-E6985119CF9A}" destId="{6984CA3B-D86E-48BB-9F8A-0FE3FD9EBEDC}" srcOrd="0" destOrd="0" presId="urn:microsoft.com/office/officeart/2005/8/layout/lProcess1"/>
    <dgm:cxn modelId="{527A3EB0-E46B-49F4-9838-03518B7222E1}" type="presOf" srcId="{3AD29A21-82AF-478C-8222-7E329815F1E3}" destId="{2AA5E28C-1F73-4E54-8B0C-3DC8C92C9A9E}" srcOrd="0" destOrd="0" presId="urn:microsoft.com/office/officeart/2005/8/layout/lProcess1"/>
    <dgm:cxn modelId="{BEA90BB4-5DDA-47D4-9350-2C5D22DE7BE6}" type="presOf" srcId="{D54D7A21-0F48-41E8-B0B7-ABF93BB53D37}" destId="{803C5B0C-E45D-4861-984A-10547FC6321E}" srcOrd="0" destOrd="0" presId="urn:microsoft.com/office/officeart/2005/8/layout/lProcess1"/>
    <dgm:cxn modelId="{E26F12B4-7657-42AF-8A2A-F550269AFE5B}" type="presOf" srcId="{B5E6A3A5-219B-45A8-ACB0-25EE34346559}" destId="{71814FD4-6731-434D-A315-01F71894C348}" srcOrd="0" destOrd="0" presId="urn:microsoft.com/office/officeart/2005/8/layout/lProcess1"/>
    <dgm:cxn modelId="{0541F2CB-4E28-4785-8D3E-73D62B404C55}" type="presOf" srcId="{FC356C7D-AC9F-49F8-B194-157098401BF8}" destId="{551CAA23-FFC0-4927-9D58-5FC401399288}" srcOrd="0" destOrd="0" presId="urn:microsoft.com/office/officeart/2005/8/layout/lProcess1"/>
    <dgm:cxn modelId="{DCA578CC-484F-4896-B414-DC6B4E45DD8C}" type="presOf" srcId="{3BB82761-4DF0-4AF3-977B-71054C2A2DA5}" destId="{481726BF-B8A6-4475-988C-FEB4F90F63A3}" srcOrd="0" destOrd="0" presId="urn:microsoft.com/office/officeart/2005/8/layout/lProcess1"/>
    <dgm:cxn modelId="{7DEC59CD-56DA-478E-8F3E-0B2B79EEA944}" srcId="{8320064E-9150-4783-8E8B-090F6A587EE9}" destId="{82A0AFB4-CD96-47D6-90D3-87F385DEBB1C}" srcOrd="1" destOrd="0" parTransId="{ABEB9624-F585-4271-8A5E-0DA5BB861DE9}" sibTransId="{8FA6D5CC-0AB5-441C-9577-B55D2697705F}"/>
    <dgm:cxn modelId="{1C8F24E5-390E-4121-BCB3-6F98949DBD54}" type="presOf" srcId="{436D4AC8-152F-44DF-8B92-3F61B3397ABE}" destId="{3D6AA936-3BCD-4FD3-B5AD-B07D5208F6AB}" srcOrd="0" destOrd="0" presId="urn:microsoft.com/office/officeart/2005/8/layout/lProcess1"/>
    <dgm:cxn modelId="{928F81E7-EEA7-4A6E-97F7-328DFF03D7B4}" type="presOf" srcId="{82A0AFB4-CD96-47D6-90D3-87F385DEBB1C}" destId="{3358919C-B43A-4422-AA27-70239D786083}" srcOrd="0" destOrd="0" presId="urn:microsoft.com/office/officeart/2005/8/layout/lProcess1"/>
    <dgm:cxn modelId="{D6E918F0-C2A3-44A9-B9FF-538CDAA972D9}" srcId="{ABD22439-3957-4E10-A94D-25D687C166DF}" destId="{508E2868-717B-4DDB-861C-E6985119CF9A}" srcOrd="0" destOrd="0" parTransId="{FC356C7D-AC9F-49F8-B194-157098401BF8}" sibTransId="{436D4AC8-152F-44DF-8B92-3F61B3397ABE}"/>
    <dgm:cxn modelId="{6858D407-B2F9-4CF5-BBC5-36140DF98F08}" type="presParOf" srcId="{C0F1EBE5-C32E-4473-BDA4-760D39811D2B}" destId="{BEBE979A-47D7-4AF5-A72C-21928149156D}" srcOrd="0" destOrd="0" presId="urn:microsoft.com/office/officeart/2005/8/layout/lProcess1"/>
    <dgm:cxn modelId="{54D9DE93-6353-465F-8395-7B9B91C472E0}" type="presParOf" srcId="{BEBE979A-47D7-4AF5-A72C-21928149156D}" destId="{5EEC5EC7-950F-4804-9444-32B2752756E2}" srcOrd="0" destOrd="0" presId="urn:microsoft.com/office/officeart/2005/8/layout/lProcess1"/>
    <dgm:cxn modelId="{7A12AB97-B03A-4402-B111-01CB8B8C99D3}" type="presParOf" srcId="{BEBE979A-47D7-4AF5-A72C-21928149156D}" destId="{551CAA23-FFC0-4927-9D58-5FC401399288}" srcOrd="1" destOrd="0" presId="urn:microsoft.com/office/officeart/2005/8/layout/lProcess1"/>
    <dgm:cxn modelId="{ACDB59A4-56FC-4593-8C72-F27A35F5BB1F}" type="presParOf" srcId="{BEBE979A-47D7-4AF5-A72C-21928149156D}" destId="{6984CA3B-D86E-48BB-9F8A-0FE3FD9EBEDC}" srcOrd="2" destOrd="0" presId="urn:microsoft.com/office/officeart/2005/8/layout/lProcess1"/>
    <dgm:cxn modelId="{A9F66C0D-CBEC-4E0C-9936-0FC18E316DC5}" type="presParOf" srcId="{BEBE979A-47D7-4AF5-A72C-21928149156D}" destId="{3D6AA936-3BCD-4FD3-B5AD-B07D5208F6AB}" srcOrd="3" destOrd="0" presId="urn:microsoft.com/office/officeart/2005/8/layout/lProcess1"/>
    <dgm:cxn modelId="{7BA0CF01-2920-4BC2-B421-D527C251FB6B}" type="presParOf" srcId="{BEBE979A-47D7-4AF5-A72C-21928149156D}" destId="{DE0EAE6D-370D-48AD-A27C-E9B837A72277}" srcOrd="4" destOrd="0" presId="urn:microsoft.com/office/officeart/2005/8/layout/lProcess1"/>
    <dgm:cxn modelId="{A8D14945-7C83-4B7B-A0EC-936F2B57C090}" type="presParOf" srcId="{C0F1EBE5-C32E-4473-BDA4-760D39811D2B}" destId="{3CB91BCB-0466-4FD1-8CC0-4152461B5327}" srcOrd="1" destOrd="0" presId="urn:microsoft.com/office/officeart/2005/8/layout/lProcess1"/>
    <dgm:cxn modelId="{EF7E9153-355A-4130-95BC-4A85FFED3C37}" type="presParOf" srcId="{C0F1EBE5-C32E-4473-BDA4-760D39811D2B}" destId="{A34E407D-CA5D-48B7-AFCF-1138098C9B1B}" srcOrd="2" destOrd="0" presId="urn:microsoft.com/office/officeart/2005/8/layout/lProcess1"/>
    <dgm:cxn modelId="{6E31D9AB-F72C-4A60-A0CC-9E3F623D973B}" type="presParOf" srcId="{A34E407D-CA5D-48B7-AFCF-1138098C9B1B}" destId="{889D6539-7F4F-46FD-B7BD-0B92A9FA62E7}" srcOrd="0" destOrd="0" presId="urn:microsoft.com/office/officeart/2005/8/layout/lProcess1"/>
    <dgm:cxn modelId="{3D5E786A-45B9-47CA-AAF0-BFEBAE39E091}" type="presParOf" srcId="{A34E407D-CA5D-48B7-AFCF-1138098C9B1B}" destId="{830570D3-6418-4DC3-A78D-DFCAE73F7C62}" srcOrd="1" destOrd="0" presId="urn:microsoft.com/office/officeart/2005/8/layout/lProcess1"/>
    <dgm:cxn modelId="{D803924D-01DB-41BC-A69A-11B55233E800}" type="presParOf" srcId="{A34E407D-CA5D-48B7-AFCF-1138098C9B1B}" destId="{92DE54D3-D808-4D4C-ACDA-1376AEA785E1}" srcOrd="2" destOrd="0" presId="urn:microsoft.com/office/officeart/2005/8/layout/lProcess1"/>
    <dgm:cxn modelId="{9106529E-F7DB-4B74-851B-78B8F691AB28}" type="presParOf" srcId="{A34E407D-CA5D-48B7-AFCF-1138098C9B1B}" destId="{3E9B25C0-0ED3-4275-88E1-AF6410AE15DD}" srcOrd="3" destOrd="0" presId="urn:microsoft.com/office/officeart/2005/8/layout/lProcess1"/>
    <dgm:cxn modelId="{30C95CC4-D0C4-452D-8F73-F372C1849F1A}" type="presParOf" srcId="{A34E407D-CA5D-48B7-AFCF-1138098C9B1B}" destId="{3358919C-B43A-4422-AA27-70239D786083}" srcOrd="4" destOrd="0" presId="urn:microsoft.com/office/officeart/2005/8/layout/lProcess1"/>
    <dgm:cxn modelId="{A0D2E8E0-114D-48A1-A5E0-DF61425646F6}" type="presParOf" srcId="{C0F1EBE5-C32E-4473-BDA4-760D39811D2B}" destId="{25273BDD-E9B4-48D3-8600-C8D6C55320D3}" srcOrd="3" destOrd="0" presId="urn:microsoft.com/office/officeart/2005/8/layout/lProcess1"/>
    <dgm:cxn modelId="{24A87DC5-1368-458E-9447-28AECFA5E1E1}" type="presParOf" srcId="{C0F1EBE5-C32E-4473-BDA4-760D39811D2B}" destId="{C42E3E3F-58D5-4221-BD88-7A3343F25B17}" srcOrd="4" destOrd="0" presId="urn:microsoft.com/office/officeart/2005/8/layout/lProcess1"/>
    <dgm:cxn modelId="{B058CAD6-FDFB-4CC6-9593-2EB0ADAB6FF8}" type="presParOf" srcId="{C42E3E3F-58D5-4221-BD88-7A3343F25B17}" destId="{481726BF-B8A6-4475-988C-FEB4F90F63A3}" srcOrd="0" destOrd="0" presId="urn:microsoft.com/office/officeart/2005/8/layout/lProcess1"/>
    <dgm:cxn modelId="{0169D38E-A268-4A3A-BB42-AED63302CA42}" type="presParOf" srcId="{C42E3E3F-58D5-4221-BD88-7A3343F25B17}" destId="{71814FD4-6731-434D-A315-01F71894C348}" srcOrd="1" destOrd="0" presId="urn:microsoft.com/office/officeart/2005/8/layout/lProcess1"/>
    <dgm:cxn modelId="{06B118C6-4C4D-408F-A306-2C0562A425FC}" type="presParOf" srcId="{C42E3E3F-58D5-4221-BD88-7A3343F25B17}" destId="{2AA5E28C-1F73-4E54-8B0C-3DC8C92C9A9E}" srcOrd="2" destOrd="0" presId="urn:microsoft.com/office/officeart/2005/8/layout/lProcess1"/>
    <dgm:cxn modelId="{EC9B1065-24C7-40BC-9AFC-014008BD1F32}" type="presParOf" srcId="{C42E3E3F-58D5-4221-BD88-7A3343F25B17}" destId="{5F80D8E1-B7AD-463A-95CA-85F761A132A5}" srcOrd="3" destOrd="0" presId="urn:microsoft.com/office/officeart/2005/8/layout/lProcess1"/>
    <dgm:cxn modelId="{C3C78FC9-BEA3-4452-843D-CA23BDB3D094}" type="presParOf" srcId="{C42E3E3F-58D5-4221-BD88-7A3343F25B17}" destId="{803C5B0C-E45D-4861-984A-10547FC6321E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D6D2D5C-D112-446F-A2A4-6152B78DCE5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F20B5-C3A3-4D38-87D9-6D730625F83C}">
      <dgm:prSet/>
      <dgm:spPr/>
      <dgm:t>
        <a:bodyPr/>
        <a:lstStyle/>
        <a:p>
          <a:pPr rtl="0"/>
          <a:r>
            <a:rPr lang="en-US" b="0" dirty="0">
              <a:latin typeface="Proxima Nova Bl"/>
            </a:rPr>
            <a:t>Limited</a:t>
          </a:r>
          <a:r>
            <a:rPr lang="en-US" b="0" dirty="0"/>
            <a:t> to a single </a:t>
          </a:r>
          <a:r>
            <a:rPr lang="en-US" b="0" dirty="0">
              <a:latin typeface="Proxima Nova Bl"/>
            </a:rPr>
            <a:t>GPU</a:t>
          </a:r>
          <a:endParaRPr lang="en-US" b="0" dirty="0"/>
        </a:p>
      </dgm:t>
    </dgm:pt>
    <dgm:pt modelId="{1F134EAC-CD00-4DB3-AE7C-5BC76B677330}" type="parTrans" cxnId="{058D0F71-6447-4E5F-8908-9A585C4DA7DB}">
      <dgm:prSet/>
      <dgm:spPr/>
      <dgm:t>
        <a:bodyPr/>
        <a:lstStyle/>
        <a:p>
          <a:endParaRPr lang="en-US"/>
        </a:p>
      </dgm:t>
    </dgm:pt>
    <dgm:pt modelId="{FF0DA30B-0388-4E19-859D-DE736D96D3EF}" type="sibTrans" cxnId="{058D0F71-6447-4E5F-8908-9A585C4DA7DB}">
      <dgm:prSet/>
      <dgm:spPr/>
      <dgm:t>
        <a:bodyPr/>
        <a:lstStyle/>
        <a:p>
          <a:endParaRPr lang="en-US"/>
        </a:p>
      </dgm:t>
    </dgm:pt>
    <dgm:pt modelId="{38E430DA-A453-49D2-8872-C697A7F629E2}">
      <dgm:prSet phldr="0"/>
      <dgm:spPr/>
      <dgm:t>
        <a:bodyPr/>
        <a:lstStyle/>
        <a:p>
          <a:r>
            <a:rPr lang="en-US">
              <a:latin typeface="Proxima Nova Bl"/>
            </a:rPr>
            <a:t>Memory overflow error for larger graphs</a:t>
          </a:r>
          <a:endParaRPr lang="en-US"/>
        </a:p>
      </dgm:t>
    </dgm:pt>
    <dgm:pt modelId="{B453A196-E7C1-446E-80DE-001A3FB75D58}" type="parTrans" cxnId="{573A570D-844C-431E-8185-D726C0475329}">
      <dgm:prSet/>
      <dgm:spPr/>
      <dgm:t>
        <a:bodyPr/>
        <a:lstStyle/>
        <a:p>
          <a:endParaRPr lang="en-US"/>
        </a:p>
      </dgm:t>
    </dgm:pt>
    <dgm:pt modelId="{8F5EDA4A-39CA-4C35-8EEE-0E78A8C91203}" type="sibTrans" cxnId="{573A570D-844C-431E-8185-D726C0475329}">
      <dgm:prSet/>
      <dgm:spPr/>
      <dgm:t>
        <a:bodyPr/>
        <a:lstStyle/>
        <a:p>
          <a:endParaRPr lang="en-US"/>
        </a:p>
      </dgm:t>
    </dgm:pt>
    <dgm:pt modelId="{C283E7FF-C3B2-493A-99E7-B09662888724}" type="pres">
      <dgm:prSet presAssocID="{2D6D2D5C-D112-446F-A2A4-6152B78DCE5C}" presName="vert0" presStyleCnt="0">
        <dgm:presLayoutVars>
          <dgm:dir/>
          <dgm:animOne val="branch"/>
          <dgm:animLvl val="lvl"/>
        </dgm:presLayoutVars>
      </dgm:prSet>
      <dgm:spPr/>
    </dgm:pt>
    <dgm:pt modelId="{95C940A1-400B-4182-8C6D-45187632C895}" type="pres">
      <dgm:prSet presAssocID="{5EDF20B5-C3A3-4D38-87D9-6D730625F83C}" presName="thickLine" presStyleLbl="alignNode1" presStyleIdx="0" presStyleCnt="2"/>
      <dgm:spPr/>
    </dgm:pt>
    <dgm:pt modelId="{0BC5D889-A678-4540-B48C-F674C0920A6A}" type="pres">
      <dgm:prSet presAssocID="{5EDF20B5-C3A3-4D38-87D9-6D730625F83C}" presName="horz1" presStyleCnt="0"/>
      <dgm:spPr/>
    </dgm:pt>
    <dgm:pt modelId="{072CEEE3-4DE2-442B-B58E-D410452FDFB9}" type="pres">
      <dgm:prSet presAssocID="{5EDF20B5-C3A3-4D38-87D9-6D730625F83C}" presName="tx1" presStyleLbl="revTx" presStyleIdx="0" presStyleCnt="2"/>
      <dgm:spPr/>
    </dgm:pt>
    <dgm:pt modelId="{950305D3-2343-4996-BB99-B039A59EAEB4}" type="pres">
      <dgm:prSet presAssocID="{5EDF20B5-C3A3-4D38-87D9-6D730625F83C}" presName="vert1" presStyleCnt="0"/>
      <dgm:spPr/>
    </dgm:pt>
    <dgm:pt modelId="{9F371CA5-2613-4598-A461-47F549493762}" type="pres">
      <dgm:prSet presAssocID="{38E430DA-A453-49D2-8872-C697A7F629E2}" presName="thickLine" presStyleLbl="alignNode1" presStyleIdx="1" presStyleCnt="2"/>
      <dgm:spPr/>
    </dgm:pt>
    <dgm:pt modelId="{B3FE9A7C-C2EC-4CA2-A55E-1E8E2DDD0BC2}" type="pres">
      <dgm:prSet presAssocID="{38E430DA-A453-49D2-8872-C697A7F629E2}" presName="horz1" presStyleCnt="0"/>
      <dgm:spPr/>
    </dgm:pt>
    <dgm:pt modelId="{809251D2-A950-4D98-A5C0-77902850F2F2}" type="pres">
      <dgm:prSet presAssocID="{38E430DA-A453-49D2-8872-C697A7F629E2}" presName="tx1" presStyleLbl="revTx" presStyleIdx="1" presStyleCnt="2"/>
      <dgm:spPr/>
    </dgm:pt>
    <dgm:pt modelId="{04EC96E3-9363-4AB2-951D-D20080CCF892}" type="pres">
      <dgm:prSet presAssocID="{38E430DA-A453-49D2-8872-C697A7F629E2}" presName="vert1" presStyleCnt="0"/>
      <dgm:spPr/>
    </dgm:pt>
  </dgm:ptLst>
  <dgm:cxnLst>
    <dgm:cxn modelId="{573A570D-844C-431E-8185-D726C0475329}" srcId="{2D6D2D5C-D112-446F-A2A4-6152B78DCE5C}" destId="{38E430DA-A453-49D2-8872-C697A7F629E2}" srcOrd="1" destOrd="0" parTransId="{B453A196-E7C1-446E-80DE-001A3FB75D58}" sibTransId="{8F5EDA4A-39CA-4C35-8EEE-0E78A8C91203}"/>
    <dgm:cxn modelId="{F1101F63-0850-4B46-A1E5-27229FF20E28}" type="presOf" srcId="{38E430DA-A453-49D2-8872-C697A7F629E2}" destId="{809251D2-A950-4D98-A5C0-77902850F2F2}" srcOrd="0" destOrd="0" presId="urn:microsoft.com/office/officeart/2008/layout/LinedList"/>
    <dgm:cxn modelId="{058D0F71-6447-4E5F-8908-9A585C4DA7DB}" srcId="{2D6D2D5C-D112-446F-A2A4-6152B78DCE5C}" destId="{5EDF20B5-C3A3-4D38-87D9-6D730625F83C}" srcOrd="0" destOrd="0" parTransId="{1F134EAC-CD00-4DB3-AE7C-5BC76B677330}" sibTransId="{FF0DA30B-0388-4E19-859D-DE736D96D3EF}"/>
    <dgm:cxn modelId="{F60CA67F-3B85-499A-AFD3-B3BF217D3671}" type="presOf" srcId="{2D6D2D5C-D112-446F-A2A4-6152B78DCE5C}" destId="{C283E7FF-C3B2-493A-99E7-B09662888724}" srcOrd="0" destOrd="0" presId="urn:microsoft.com/office/officeart/2008/layout/LinedList"/>
    <dgm:cxn modelId="{623AA3E3-7C18-4BC0-81B7-B68D8F485391}" type="presOf" srcId="{5EDF20B5-C3A3-4D38-87D9-6D730625F83C}" destId="{072CEEE3-4DE2-442B-B58E-D410452FDFB9}" srcOrd="0" destOrd="0" presId="urn:microsoft.com/office/officeart/2008/layout/LinedList"/>
    <dgm:cxn modelId="{64595EB7-3C6A-4FEB-9F6F-5EED5978E178}" type="presParOf" srcId="{C283E7FF-C3B2-493A-99E7-B09662888724}" destId="{95C940A1-400B-4182-8C6D-45187632C895}" srcOrd="0" destOrd="0" presId="urn:microsoft.com/office/officeart/2008/layout/LinedList"/>
    <dgm:cxn modelId="{D50091AC-EAC3-4DED-B1D1-D9C1C73C862C}" type="presParOf" srcId="{C283E7FF-C3B2-493A-99E7-B09662888724}" destId="{0BC5D889-A678-4540-B48C-F674C0920A6A}" srcOrd="1" destOrd="0" presId="urn:microsoft.com/office/officeart/2008/layout/LinedList"/>
    <dgm:cxn modelId="{5C03D4AF-D61B-4452-9260-55D073E6F08B}" type="presParOf" srcId="{0BC5D889-A678-4540-B48C-F674C0920A6A}" destId="{072CEEE3-4DE2-442B-B58E-D410452FDFB9}" srcOrd="0" destOrd="0" presId="urn:microsoft.com/office/officeart/2008/layout/LinedList"/>
    <dgm:cxn modelId="{BECF7A73-8420-4206-A7AA-BF9969182066}" type="presParOf" srcId="{0BC5D889-A678-4540-B48C-F674C0920A6A}" destId="{950305D3-2343-4996-BB99-B039A59EAEB4}" srcOrd="1" destOrd="0" presId="urn:microsoft.com/office/officeart/2008/layout/LinedList"/>
    <dgm:cxn modelId="{4CC5F21F-FD80-415A-9642-CD3E8E70600E}" type="presParOf" srcId="{C283E7FF-C3B2-493A-99E7-B09662888724}" destId="{9F371CA5-2613-4598-A461-47F549493762}" srcOrd="2" destOrd="0" presId="urn:microsoft.com/office/officeart/2008/layout/LinedList"/>
    <dgm:cxn modelId="{AB0C06D4-2491-447E-B11B-FB75240EC8A5}" type="presParOf" srcId="{C283E7FF-C3B2-493A-99E7-B09662888724}" destId="{B3FE9A7C-C2EC-4CA2-A55E-1E8E2DDD0BC2}" srcOrd="3" destOrd="0" presId="urn:microsoft.com/office/officeart/2008/layout/LinedList"/>
    <dgm:cxn modelId="{BBCB4B3F-AA7B-4B6F-9C06-A4D64E1503B2}" type="presParOf" srcId="{B3FE9A7C-C2EC-4CA2-A55E-1E8E2DDD0BC2}" destId="{809251D2-A950-4D98-A5C0-77902850F2F2}" srcOrd="0" destOrd="0" presId="urn:microsoft.com/office/officeart/2008/layout/LinedList"/>
    <dgm:cxn modelId="{929362A4-5AB9-47CA-B469-2EFFF1E80BB7}" type="presParOf" srcId="{B3FE9A7C-C2EC-4CA2-A55E-1E8E2DDD0BC2}" destId="{04EC96E3-9363-4AB2-951D-D20080CCF8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solidFill>
          <a:schemeClr val="accent4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695980A-808E-4EC2-B888-C9410C8504F1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508A5D-0679-4186-BE36-35FBCBB0CD30}">
      <dgm:prSet phldrT="[Text]"/>
      <dgm:spPr/>
      <dgm:t>
        <a:bodyPr/>
        <a:lstStyle/>
        <a:p>
          <a:r>
            <a:rPr lang="en-US" dirty="0" err="1">
              <a:latin typeface="Arial" panose="020B0604020202020204"/>
            </a:rPr>
            <a:t>MNMGDatalog</a:t>
          </a:r>
          <a:endParaRPr lang="en-US" dirty="0"/>
        </a:p>
      </dgm:t>
    </dgm:pt>
    <dgm:pt modelId="{D1986941-F75E-4017-949A-D4AF4C8DBC25}" type="sibTrans" cxnId="{D08B1292-16FB-4684-9CE2-7CDC173A27BB}">
      <dgm:prSet/>
      <dgm:spPr/>
      <dgm:t>
        <a:bodyPr/>
        <a:lstStyle/>
        <a:p>
          <a:endParaRPr lang="en-US"/>
        </a:p>
      </dgm:t>
    </dgm:pt>
    <dgm:pt modelId="{3F0BCAA4-6F95-4E75-9F72-22A73A0C23B6}" type="parTrans" cxnId="{D08B1292-16FB-4684-9CE2-7CDC173A27BB}">
      <dgm:prSet/>
      <dgm:spPr/>
      <dgm:t>
        <a:bodyPr/>
        <a:lstStyle/>
        <a:p>
          <a:endParaRPr lang="en-US"/>
        </a:p>
      </dgm:t>
    </dgm:pt>
    <dgm:pt modelId="{3232FA10-46CA-454F-8A73-8396185BCFD5}">
      <dgm:prSet phldrT="[Text]"/>
      <dgm:spPr/>
      <dgm:t>
        <a:bodyPr/>
        <a:lstStyle/>
        <a:p>
          <a:r>
            <a:rPr lang="en-US" dirty="0"/>
            <a:t>MPI + X (Cuda) design</a:t>
          </a:r>
        </a:p>
      </dgm:t>
    </dgm:pt>
    <dgm:pt modelId="{82AE7F25-FDE6-4A2C-B445-AE4E137BE24D}" type="parTrans" cxnId="{F5A7F5D2-77C0-4B5D-8947-F211DD2F1541}">
      <dgm:prSet/>
      <dgm:spPr/>
      <dgm:t>
        <a:bodyPr/>
        <a:lstStyle/>
        <a:p>
          <a:endParaRPr lang="en-US"/>
        </a:p>
      </dgm:t>
    </dgm:pt>
    <dgm:pt modelId="{060B8872-A4E1-4141-A672-2537B16F83A4}" type="sibTrans" cxnId="{F5A7F5D2-77C0-4B5D-8947-F211DD2F1541}">
      <dgm:prSet/>
      <dgm:spPr/>
      <dgm:t>
        <a:bodyPr/>
        <a:lstStyle/>
        <a:p>
          <a:endParaRPr lang="en-US"/>
        </a:p>
      </dgm:t>
    </dgm:pt>
    <dgm:pt modelId="{C2BF52C1-0204-4E64-90B3-3D659A125889}">
      <dgm:prSet phldr="0"/>
      <dgm:spPr/>
      <dgm:t>
        <a:bodyPr/>
        <a:lstStyle/>
        <a:p>
          <a:pPr rtl="0"/>
          <a:r>
            <a:rPr lang="en-US" dirty="0"/>
            <a:t>Multi-node multi-GPU </a:t>
          </a:r>
          <a:r>
            <a:rPr lang="en-US" dirty="0" err="1"/>
            <a:t>Datalog</a:t>
          </a:r>
          <a:r>
            <a:rPr lang="en-US" dirty="0"/>
            <a:t> engine</a:t>
          </a:r>
        </a:p>
      </dgm:t>
    </dgm:pt>
    <dgm:pt modelId="{F66202A7-BB13-41F2-8D8E-A077F95F6D4B}" type="parTrans" cxnId="{73E275FC-03CF-4D80-981C-99363E9BB490}">
      <dgm:prSet/>
      <dgm:spPr/>
      <dgm:t>
        <a:bodyPr/>
        <a:lstStyle/>
        <a:p>
          <a:endParaRPr lang="en-US"/>
        </a:p>
      </dgm:t>
    </dgm:pt>
    <dgm:pt modelId="{1CBF6539-2378-41E6-82D0-F2F4B6A8445A}" type="sibTrans" cxnId="{73E275FC-03CF-4D80-981C-99363E9BB490}">
      <dgm:prSet/>
      <dgm:spPr/>
      <dgm:t>
        <a:bodyPr/>
        <a:lstStyle/>
        <a:p>
          <a:endParaRPr lang="en-US"/>
        </a:p>
      </dgm:t>
    </dgm:pt>
    <dgm:pt modelId="{C0F1EBE5-C32E-4473-BDA4-760D39811D2B}" type="pres">
      <dgm:prSet presAssocID="{F695980A-808E-4EC2-B888-C9410C8504F1}" presName="Name0" presStyleCnt="0">
        <dgm:presLayoutVars>
          <dgm:dir/>
          <dgm:animLvl val="lvl"/>
          <dgm:resizeHandles val="exact"/>
        </dgm:presLayoutVars>
      </dgm:prSet>
      <dgm:spPr/>
    </dgm:pt>
    <dgm:pt modelId="{A3AFD797-17D5-4F99-8E0B-8D654D9B5282}" type="pres">
      <dgm:prSet presAssocID="{91508A5D-0679-4186-BE36-35FBCBB0CD30}" presName="vertFlow" presStyleCnt="0"/>
      <dgm:spPr/>
    </dgm:pt>
    <dgm:pt modelId="{A23F141E-71AC-490A-84A8-5F17791BC338}" type="pres">
      <dgm:prSet presAssocID="{91508A5D-0679-4186-BE36-35FBCBB0CD30}" presName="header" presStyleLbl="node1" presStyleIdx="0" presStyleCnt="1"/>
      <dgm:spPr/>
    </dgm:pt>
    <dgm:pt modelId="{4F2B738B-EBA2-4A12-812E-49DF20540202}" type="pres">
      <dgm:prSet presAssocID="{F66202A7-BB13-41F2-8D8E-A077F95F6D4B}" presName="parTrans" presStyleLbl="sibTrans2D1" presStyleIdx="0" presStyleCnt="2"/>
      <dgm:spPr/>
    </dgm:pt>
    <dgm:pt modelId="{F5F7B9F1-FDEC-46D9-AE7D-5C55B1A04658}" type="pres">
      <dgm:prSet presAssocID="{C2BF52C1-0204-4E64-90B3-3D659A125889}" presName="child" presStyleLbl="alignAccFollowNode1" presStyleIdx="0" presStyleCnt="2" custScaleX="153960">
        <dgm:presLayoutVars>
          <dgm:chMax val="0"/>
          <dgm:bulletEnabled val="1"/>
        </dgm:presLayoutVars>
      </dgm:prSet>
      <dgm:spPr/>
    </dgm:pt>
    <dgm:pt modelId="{6FF8A74C-1FD8-4D92-96CC-6C1E85CE7771}" type="pres">
      <dgm:prSet presAssocID="{1CBF6539-2378-41E6-82D0-F2F4B6A8445A}" presName="sibTrans" presStyleLbl="sibTrans2D1" presStyleIdx="1" presStyleCnt="2"/>
      <dgm:spPr/>
    </dgm:pt>
    <dgm:pt modelId="{5F2B8B62-6B87-4E2B-B2A4-846C04CF4953}" type="pres">
      <dgm:prSet presAssocID="{3232FA10-46CA-454F-8A73-8396185BCFD5}" presName="child" presStyleLbl="alignAccFollowNode1" presStyleIdx="1" presStyleCnt="2" custScaleX="154723">
        <dgm:presLayoutVars>
          <dgm:chMax val="0"/>
          <dgm:bulletEnabled val="1"/>
        </dgm:presLayoutVars>
      </dgm:prSet>
      <dgm:spPr/>
    </dgm:pt>
  </dgm:ptLst>
  <dgm:cxnLst>
    <dgm:cxn modelId="{FFBB510E-83CB-4961-A55F-C5F3F3482246}" type="presOf" srcId="{C2BF52C1-0204-4E64-90B3-3D659A125889}" destId="{F5F7B9F1-FDEC-46D9-AE7D-5C55B1A04658}" srcOrd="0" destOrd="0" presId="urn:microsoft.com/office/officeart/2005/8/layout/lProcess1"/>
    <dgm:cxn modelId="{888D7318-5480-4BCC-A248-DEDD4D719458}" type="presOf" srcId="{F66202A7-BB13-41F2-8D8E-A077F95F6D4B}" destId="{4F2B738B-EBA2-4A12-812E-49DF20540202}" srcOrd="0" destOrd="0" presId="urn:microsoft.com/office/officeart/2005/8/layout/lProcess1"/>
    <dgm:cxn modelId="{D5F52E1D-725F-4905-AD5B-FE19FF3160F4}" type="presOf" srcId="{91508A5D-0679-4186-BE36-35FBCBB0CD30}" destId="{A23F141E-71AC-490A-84A8-5F17791BC338}" srcOrd="0" destOrd="0" presId="urn:microsoft.com/office/officeart/2005/8/layout/lProcess1"/>
    <dgm:cxn modelId="{4A076A36-0E5F-49EC-AB43-098B2771A31F}" type="presOf" srcId="{3232FA10-46CA-454F-8A73-8396185BCFD5}" destId="{5F2B8B62-6B87-4E2B-B2A4-846C04CF4953}" srcOrd="0" destOrd="0" presId="urn:microsoft.com/office/officeart/2005/8/layout/lProcess1"/>
    <dgm:cxn modelId="{117C2A87-342D-4F81-941D-26D9460CC100}" type="presOf" srcId="{F695980A-808E-4EC2-B888-C9410C8504F1}" destId="{C0F1EBE5-C32E-4473-BDA4-760D39811D2B}" srcOrd="0" destOrd="0" presId="urn:microsoft.com/office/officeart/2005/8/layout/lProcess1"/>
    <dgm:cxn modelId="{699A3D8F-3B7F-4EBB-AEAE-F12C9DEAA1C5}" type="presOf" srcId="{1CBF6539-2378-41E6-82D0-F2F4B6A8445A}" destId="{6FF8A74C-1FD8-4D92-96CC-6C1E85CE7771}" srcOrd="0" destOrd="0" presId="urn:microsoft.com/office/officeart/2005/8/layout/lProcess1"/>
    <dgm:cxn modelId="{D08B1292-16FB-4684-9CE2-7CDC173A27BB}" srcId="{F695980A-808E-4EC2-B888-C9410C8504F1}" destId="{91508A5D-0679-4186-BE36-35FBCBB0CD30}" srcOrd="0" destOrd="0" parTransId="{3F0BCAA4-6F95-4E75-9F72-22A73A0C23B6}" sibTransId="{D1986941-F75E-4017-949A-D4AF4C8DBC25}"/>
    <dgm:cxn modelId="{F5A7F5D2-77C0-4B5D-8947-F211DD2F1541}" srcId="{91508A5D-0679-4186-BE36-35FBCBB0CD30}" destId="{3232FA10-46CA-454F-8A73-8396185BCFD5}" srcOrd="1" destOrd="0" parTransId="{82AE7F25-FDE6-4A2C-B445-AE4E137BE24D}" sibTransId="{060B8872-A4E1-4141-A672-2537B16F83A4}"/>
    <dgm:cxn modelId="{73E275FC-03CF-4D80-981C-99363E9BB490}" srcId="{91508A5D-0679-4186-BE36-35FBCBB0CD30}" destId="{C2BF52C1-0204-4E64-90B3-3D659A125889}" srcOrd="0" destOrd="0" parTransId="{F66202A7-BB13-41F2-8D8E-A077F95F6D4B}" sibTransId="{1CBF6539-2378-41E6-82D0-F2F4B6A8445A}"/>
    <dgm:cxn modelId="{6C162CC1-2DA9-47C1-BDFF-6931813D44E6}" type="presParOf" srcId="{C0F1EBE5-C32E-4473-BDA4-760D39811D2B}" destId="{A3AFD797-17D5-4F99-8E0B-8D654D9B5282}" srcOrd="0" destOrd="0" presId="urn:microsoft.com/office/officeart/2005/8/layout/lProcess1"/>
    <dgm:cxn modelId="{450F08A3-9D2C-422F-8B27-80A8C8FF463B}" type="presParOf" srcId="{A3AFD797-17D5-4F99-8E0B-8D654D9B5282}" destId="{A23F141E-71AC-490A-84A8-5F17791BC338}" srcOrd="0" destOrd="0" presId="urn:microsoft.com/office/officeart/2005/8/layout/lProcess1"/>
    <dgm:cxn modelId="{48824A58-9528-4841-A688-2B29BD3A319F}" type="presParOf" srcId="{A3AFD797-17D5-4F99-8E0B-8D654D9B5282}" destId="{4F2B738B-EBA2-4A12-812E-49DF20540202}" srcOrd="1" destOrd="0" presId="urn:microsoft.com/office/officeart/2005/8/layout/lProcess1"/>
    <dgm:cxn modelId="{E092229D-6C0C-4352-8BEB-9E7EF5ED2F92}" type="presParOf" srcId="{A3AFD797-17D5-4F99-8E0B-8D654D9B5282}" destId="{F5F7B9F1-FDEC-46D9-AE7D-5C55B1A04658}" srcOrd="2" destOrd="0" presId="urn:microsoft.com/office/officeart/2005/8/layout/lProcess1"/>
    <dgm:cxn modelId="{3812EB2F-AA24-496F-8B03-29BBDFD320E8}" type="presParOf" srcId="{A3AFD797-17D5-4F99-8E0B-8D654D9B5282}" destId="{6FF8A74C-1FD8-4D92-96CC-6C1E85CE7771}" srcOrd="3" destOrd="0" presId="urn:microsoft.com/office/officeart/2005/8/layout/lProcess1"/>
    <dgm:cxn modelId="{C177BC66-1831-4A74-926C-65BAB1FF168C}" type="presParOf" srcId="{A3AFD797-17D5-4F99-8E0B-8D654D9B5282}" destId="{5F2B8B62-6B87-4E2B-B2A4-846C04CF4953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b="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b="0" dirty="0">
            <a:solidFill>
              <a:srgbClr val="000000"/>
            </a:solidFill>
            <a:latin typeface="Arial" panose="020B0604020202020204"/>
          </a:endParaRP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F5838844-E655-4CC2-B712-A49CA468C0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7827F13-D90C-4A79-9295-FB6D2C46D1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Main tool: persistent homology, adapts homology to point cloud</a:t>
          </a:r>
        </a:p>
      </dgm:t>
    </dgm:pt>
    <dgm:pt modelId="{F33DB8F3-49D8-46D1-8CB5-92EA005694E5}" type="parTrans" cxnId="{ACB6F158-4AAE-4E39-80C9-3F917ADCE573}">
      <dgm:prSet/>
      <dgm:spPr/>
      <dgm:t>
        <a:bodyPr/>
        <a:lstStyle/>
        <a:p>
          <a:endParaRPr lang="en-US"/>
        </a:p>
      </dgm:t>
    </dgm:pt>
    <dgm:pt modelId="{30FAC1AD-81BC-4CAC-BE89-8B91AF2984DF}" type="sibTrans" cxnId="{ACB6F158-4AAE-4E39-80C9-3F917ADCE573}">
      <dgm:prSet/>
      <dgm:spPr/>
      <dgm:t>
        <a:bodyPr/>
        <a:lstStyle/>
        <a:p>
          <a:endParaRPr lang="en-US"/>
        </a:p>
      </dgm:t>
    </dgm:pt>
    <dgm:pt modelId="{2BED5D09-7D00-45DF-B95E-D89DC1F4CA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>
              <a:latin typeface="Proxima Nova Bl"/>
            </a:rPr>
            <a:t>Analyzes </a:t>
          </a:r>
          <a:r>
            <a:rPr lang="en-US" b="0" dirty="0"/>
            <a:t>social networks, brain connectivity, internet</a:t>
          </a:r>
        </a:p>
      </dgm:t>
    </dgm:pt>
    <dgm:pt modelId="{97FC9B69-1BF0-4553-ACD1-258E9092F205}" type="parTrans" cxnId="{9A73499C-7557-418A-B059-D03E32FC72BF}">
      <dgm:prSet/>
      <dgm:spPr/>
      <dgm:t>
        <a:bodyPr/>
        <a:lstStyle/>
        <a:p>
          <a:endParaRPr lang="en-US"/>
        </a:p>
      </dgm:t>
    </dgm:pt>
    <dgm:pt modelId="{9BEFD811-099F-4574-80F2-EF9699F8BD5D}" type="sibTrans" cxnId="{9A73499C-7557-418A-B059-D03E32FC72BF}">
      <dgm:prSet/>
      <dgm:spPr/>
      <dgm:t>
        <a:bodyPr/>
        <a:lstStyle/>
        <a:p>
          <a:endParaRPr lang="en-US"/>
        </a:p>
      </dgm:t>
    </dgm:pt>
    <dgm:pt modelId="{48F1CE98-FC46-472C-A2F2-05FB82FC8FF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Studies shape of data like connected components, loops, voids</a:t>
          </a:r>
        </a:p>
      </dgm:t>
    </dgm:pt>
    <dgm:pt modelId="{EDA3559A-878A-40B5-985B-96CC37B1252F}" type="parTrans" cxnId="{511F1395-0391-4C98-8731-353152700748}">
      <dgm:prSet/>
      <dgm:spPr/>
      <dgm:t>
        <a:bodyPr/>
        <a:lstStyle/>
        <a:p>
          <a:endParaRPr lang="en-US"/>
        </a:p>
      </dgm:t>
    </dgm:pt>
    <dgm:pt modelId="{6BB80300-14F9-4E1A-9E6C-1B2D2DB42CA4}" type="sibTrans" cxnId="{511F1395-0391-4C98-8731-353152700748}">
      <dgm:prSet/>
      <dgm:spPr/>
      <dgm:t>
        <a:bodyPr/>
        <a:lstStyle/>
        <a:p>
          <a:endParaRPr lang="en-US"/>
        </a:p>
      </dgm:t>
    </dgm:pt>
    <dgm:pt modelId="{B03DA246-E2AA-4E57-B491-C2B5AFC8B272}" type="pres">
      <dgm:prSet presAssocID="{F5838844-E655-4CC2-B712-A49CA468C09B}" presName="root" presStyleCnt="0">
        <dgm:presLayoutVars>
          <dgm:dir/>
          <dgm:resizeHandles val="exact"/>
        </dgm:presLayoutVars>
      </dgm:prSet>
      <dgm:spPr/>
    </dgm:pt>
    <dgm:pt modelId="{DEB7A024-2A3C-47CF-82CB-D7614647F225}" type="pres">
      <dgm:prSet presAssocID="{48F1CE98-FC46-472C-A2F2-05FB82FC8FFA}" presName="compNode" presStyleCnt="0"/>
      <dgm:spPr/>
    </dgm:pt>
    <dgm:pt modelId="{1361A34D-697D-41E4-B484-728EACF1984F}" type="pres">
      <dgm:prSet presAssocID="{48F1CE98-FC46-472C-A2F2-05FB82FC8FFA}" presName="bgRect" presStyleLbl="bgShp" presStyleIdx="0" presStyleCnt="3"/>
      <dgm:spPr/>
    </dgm:pt>
    <dgm:pt modelId="{80972A70-E194-4066-A764-666EDE3D1026}" type="pres">
      <dgm:prSet presAssocID="{48F1CE98-FC46-472C-A2F2-05FB82FC8F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855DBE33-23E0-4C50-93AD-8DDEB4EAB621}" type="pres">
      <dgm:prSet presAssocID="{48F1CE98-FC46-472C-A2F2-05FB82FC8FFA}" presName="spaceRect" presStyleCnt="0"/>
      <dgm:spPr/>
    </dgm:pt>
    <dgm:pt modelId="{2D72CA4F-BE0B-43DC-80E6-1999F93FFAA5}" type="pres">
      <dgm:prSet presAssocID="{48F1CE98-FC46-472C-A2F2-05FB82FC8FFA}" presName="parTx" presStyleLbl="revTx" presStyleIdx="0" presStyleCnt="3">
        <dgm:presLayoutVars>
          <dgm:chMax val="0"/>
          <dgm:chPref val="0"/>
        </dgm:presLayoutVars>
      </dgm:prSet>
      <dgm:spPr/>
    </dgm:pt>
    <dgm:pt modelId="{A17B7472-C652-4763-AF00-4FE320336A47}" type="pres">
      <dgm:prSet presAssocID="{6BB80300-14F9-4E1A-9E6C-1B2D2DB42CA4}" presName="sibTrans" presStyleCnt="0"/>
      <dgm:spPr/>
    </dgm:pt>
    <dgm:pt modelId="{CD062638-961E-47C0-B01D-09BE12FF9788}" type="pres">
      <dgm:prSet presAssocID="{97827F13-D90C-4A79-9295-FB6D2C46D169}" presName="compNode" presStyleCnt="0"/>
      <dgm:spPr/>
    </dgm:pt>
    <dgm:pt modelId="{60E3EAEB-13C7-4265-AD32-E584F859BD35}" type="pres">
      <dgm:prSet presAssocID="{97827F13-D90C-4A79-9295-FB6D2C46D169}" presName="bgRect" presStyleLbl="bgShp" presStyleIdx="1" presStyleCnt="3"/>
      <dgm:spPr/>
    </dgm:pt>
    <dgm:pt modelId="{95831DC1-E7FA-4A1D-9303-9E9D0EF802C4}" type="pres">
      <dgm:prSet presAssocID="{97827F13-D90C-4A79-9295-FB6D2C46D16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C1D6148-AF74-497E-B977-AE591B29CFCE}" type="pres">
      <dgm:prSet presAssocID="{97827F13-D90C-4A79-9295-FB6D2C46D169}" presName="spaceRect" presStyleCnt="0"/>
      <dgm:spPr/>
    </dgm:pt>
    <dgm:pt modelId="{1238024C-1F7B-4163-81AC-B2BE86DD7583}" type="pres">
      <dgm:prSet presAssocID="{97827F13-D90C-4A79-9295-FB6D2C46D169}" presName="parTx" presStyleLbl="revTx" presStyleIdx="1" presStyleCnt="3">
        <dgm:presLayoutVars>
          <dgm:chMax val="0"/>
          <dgm:chPref val="0"/>
        </dgm:presLayoutVars>
      </dgm:prSet>
      <dgm:spPr/>
    </dgm:pt>
    <dgm:pt modelId="{ECCF1436-4E2C-406D-86CE-17439ED45E89}" type="pres">
      <dgm:prSet presAssocID="{30FAC1AD-81BC-4CAC-BE89-8B91AF2984DF}" presName="sibTrans" presStyleCnt="0"/>
      <dgm:spPr/>
    </dgm:pt>
    <dgm:pt modelId="{48AB31AE-D7DD-4093-AF52-4A4E01889751}" type="pres">
      <dgm:prSet presAssocID="{2BED5D09-7D00-45DF-B95E-D89DC1F4CA61}" presName="compNode" presStyleCnt="0"/>
      <dgm:spPr/>
    </dgm:pt>
    <dgm:pt modelId="{73DDBD42-7571-4A65-98A1-51038755065E}" type="pres">
      <dgm:prSet presAssocID="{2BED5D09-7D00-45DF-B95E-D89DC1F4CA61}" presName="bgRect" presStyleLbl="bgShp" presStyleIdx="2" presStyleCnt="3"/>
      <dgm:spPr/>
    </dgm:pt>
    <dgm:pt modelId="{F50EBE95-2CFB-4D86-86B2-A37D2EB47044}" type="pres">
      <dgm:prSet presAssocID="{2BED5D09-7D00-45DF-B95E-D89DC1F4CA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7F5EB4CB-0F2E-4745-81D8-1664DF958FAE}" type="pres">
      <dgm:prSet presAssocID="{2BED5D09-7D00-45DF-B95E-D89DC1F4CA61}" presName="spaceRect" presStyleCnt="0"/>
      <dgm:spPr/>
    </dgm:pt>
    <dgm:pt modelId="{0FEFBDAC-4184-41F6-BC69-AD16E8951E17}" type="pres">
      <dgm:prSet presAssocID="{2BED5D09-7D00-45DF-B95E-D89DC1F4CA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40FED28-AB33-4FC9-B4B2-4BE50247921A}" type="presOf" srcId="{2BED5D09-7D00-45DF-B95E-D89DC1F4CA61}" destId="{0FEFBDAC-4184-41F6-BC69-AD16E8951E17}" srcOrd="0" destOrd="0" presId="urn:microsoft.com/office/officeart/2018/2/layout/IconVerticalSolidList"/>
    <dgm:cxn modelId="{ABDD5240-B2A0-4FE0-9C01-CBF1675D42F8}" type="presOf" srcId="{F5838844-E655-4CC2-B712-A49CA468C09B}" destId="{B03DA246-E2AA-4E57-B491-C2B5AFC8B272}" srcOrd="0" destOrd="0" presId="urn:microsoft.com/office/officeart/2018/2/layout/IconVerticalSolidList"/>
    <dgm:cxn modelId="{5473506B-0617-4943-9EBC-DA35E3EB14CD}" type="presOf" srcId="{48F1CE98-FC46-472C-A2F2-05FB82FC8FFA}" destId="{2D72CA4F-BE0B-43DC-80E6-1999F93FFAA5}" srcOrd="0" destOrd="0" presId="urn:microsoft.com/office/officeart/2018/2/layout/IconVerticalSolidList"/>
    <dgm:cxn modelId="{ACB6F158-4AAE-4E39-80C9-3F917ADCE573}" srcId="{F5838844-E655-4CC2-B712-A49CA468C09B}" destId="{97827F13-D90C-4A79-9295-FB6D2C46D169}" srcOrd="1" destOrd="0" parTransId="{F33DB8F3-49D8-46D1-8CB5-92EA005694E5}" sibTransId="{30FAC1AD-81BC-4CAC-BE89-8B91AF2984DF}"/>
    <dgm:cxn modelId="{511F1395-0391-4C98-8731-353152700748}" srcId="{F5838844-E655-4CC2-B712-A49CA468C09B}" destId="{48F1CE98-FC46-472C-A2F2-05FB82FC8FFA}" srcOrd="0" destOrd="0" parTransId="{EDA3559A-878A-40B5-985B-96CC37B1252F}" sibTransId="{6BB80300-14F9-4E1A-9E6C-1B2D2DB42CA4}"/>
    <dgm:cxn modelId="{9A73499C-7557-418A-B059-D03E32FC72BF}" srcId="{F5838844-E655-4CC2-B712-A49CA468C09B}" destId="{2BED5D09-7D00-45DF-B95E-D89DC1F4CA61}" srcOrd="2" destOrd="0" parTransId="{97FC9B69-1BF0-4553-ACD1-258E9092F205}" sibTransId="{9BEFD811-099F-4574-80F2-EF9699F8BD5D}"/>
    <dgm:cxn modelId="{3E3B0FB8-3382-4625-91AD-AB6085CEE277}" type="presOf" srcId="{97827F13-D90C-4A79-9295-FB6D2C46D169}" destId="{1238024C-1F7B-4163-81AC-B2BE86DD7583}" srcOrd="0" destOrd="0" presId="urn:microsoft.com/office/officeart/2018/2/layout/IconVerticalSolidList"/>
    <dgm:cxn modelId="{34159BF5-1513-4DE0-8237-B3CF9A2A1CEF}" type="presParOf" srcId="{B03DA246-E2AA-4E57-B491-C2B5AFC8B272}" destId="{DEB7A024-2A3C-47CF-82CB-D7614647F225}" srcOrd="0" destOrd="0" presId="urn:microsoft.com/office/officeart/2018/2/layout/IconVerticalSolidList"/>
    <dgm:cxn modelId="{70D60F25-CF06-4A85-BFDD-655DB43E6474}" type="presParOf" srcId="{DEB7A024-2A3C-47CF-82CB-D7614647F225}" destId="{1361A34D-697D-41E4-B484-728EACF1984F}" srcOrd="0" destOrd="0" presId="urn:microsoft.com/office/officeart/2018/2/layout/IconVerticalSolidList"/>
    <dgm:cxn modelId="{3F30DDBF-6D65-413D-A7E4-B3403CA4C331}" type="presParOf" srcId="{DEB7A024-2A3C-47CF-82CB-D7614647F225}" destId="{80972A70-E194-4066-A764-666EDE3D1026}" srcOrd="1" destOrd="0" presId="urn:microsoft.com/office/officeart/2018/2/layout/IconVerticalSolidList"/>
    <dgm:cxn modelId="{2ED249FF-3E84-4321-B1BB-C3678A501744}" type="presParOf" srcId="{DEB7A024-2A3C-47CF-82CB-D7614647F225}" destId="{855DBE33-23E0-4C50-93AD-8DDEB4EAB621}" srcOrd="2" destOrd="0" presId="urn:microsoft.com/office/officeart/2018/2/layout/IconVerticalSolidList"/>
    <dgm:cxn modelId="{615FA28C-5390-487E-BB08-E299A49DB153}" type="presParOf" srcId="{DEB7A024-2A3C-47CF-82CB-D7614647F225}" destId="{2D72CA4F-BE0B-43DC-80E6-1999F93FFAA5}" srcOrd="3" destOrd="0" presId="urn:microsoft.com/office/officeart/2018/2/layout/IconVerticalSolidList"/>
    <dgm:cxn modelId="{A2FD0F64-B8F5-4273-AB93-EA9D71787CDD}" type="presParOf" srcId="{B03DA246-E2AA-4E57-B491-C2B5AFC8B272}" destId="{A17B7472-C652-4763-AF00-4FE320336A47}" srcOrd="1" destOrd="0" presId="urn:microsoft.com/office/officeart/2018/2/layout/IconVerticalSolidList"/>
    <dgm:cxn modelId="{B7F1A713-6C0F-4805-B1D6-24A8900F1FEE}" type="presParOf" srcId="{B03DA246-E2AA-4E57-B491-C2B5AFC8B272}" destId="{CD062638-961E-47C0-B01D-09BE12FF9788}" srcOrd="2" destOrd="0" presId="urn:microsoft.com/office/officeart/2018/2/layout/IconVerticalSolidList"/>
    <dgm:cxn modelId="{1A96C343-308C-4D7F-8D4E-639B0631D14C}" type="presParOf" srcId="{CD062638-961E-47C0-B01D-09BE12FF9788}" destId="{60E3EAEB-13C7-4265-AD32-E584F859BD35}" srcOrd="0" destOrd="0" presId="urn:microsoft.com/office/officeart/2018/2/layout/IconVerticalSolidList"/>
    <dgm:cxn modelId="{004741B1-F429-44F7-9B0A-C90A81503BF5}" type="presParOf" srcId="{CD062638-961E-47C0-B01D-09BE12FF9788}" destId="{95831DC1-E7FA-4A1D-9303-9E9D0EF802C4}" srcOrd="1" destOrd="0" presId="urn:microsoft.com/office/officeart/2018/2/layout/IconVerticalSolidList"/>
    <dgm:cxn modelId="{5E5C87BB-1EC7-4A93-AC41-301C3E56DCC3}" type="presParOf" srcId="{CD062638-961E-47C0-B01D-09BE12FF9788}" destId="{FC1D6148-AF74-497E-B977-AE591B29CFCE}" srcOrd="2" destOrd="0" presId="urn:microsoft.com/office/officeart/2018/2/layout/IconVerticalSolidList"/>
    <dgm:cxn modelId="{56068F82-2A5A-46B7-8D86-1E247C0A9A56}" type="presParOf" srcId="{CD062638-961E-47C0-B01D-09BE12FF9788}" destId="{1238024C-1F7B-4163-81AC-B2BE86DD7583}" srcOrd="3" destOrd="0" presId="urn:microsoft.com/office/officeart/2018/2/layout/IconVerticalSolidList"/>
    <dgm:cxn modelId="{DA8EA0A1-5D3F-4E1B-8D8C-FA98FE2C217F}" type="presParOf" srcId="{B03DA246-E2AA-4E57-B491-C2B5AFC8B272}" destId="{ECCF1436-4E2C-406D-86CE-17439ED45E89}" srcOrd="3" destOrd="0" presId="urn:microsoft.com/office/officeart/2018/2/layout/IconVerticalSolidList"/>
    <dgm:cxn modelId="{6BEE623A-E782-486A-802D-DC3742391246}" type="presParOf" srcId="{B03DA246-E2AA-4E57-B491-C2B5AFC8B272}" destId="{48AB31AE-D7DD-4093-AF52-4A4E01889751}" srcOrd="4" destOrd="0" presId="urn:microsoft.com/office/officeart/2018/2/layout/IconVerticalSolidList"/>
    <dgm:cxn modelId="{CCA3C4F9-EBE8-4F14-A437-70C6C001F7C2}" type="presParOf" srcId="{48AB31AE-D7DD-4093-AF52-4A4E01889751}" destId="{73DDBD42-7571-4A65-98A1-51038755065E}" srcOrd="0" destOrd="0" presId="urn:microsoft.com/office/officeart/2018/2/layout/IconVerticalSolidList"/>
    <dgm:cxn modelId="{EED7A003-E88A-4255-B5E1-3F90FF02A301}" type="presParOf" srcId="{48AB31AE-D7DD-4093-AF52-4A4E01889751}" destId="{F50EBE95-2CFB-4D86-86B2-A37D2EB47044}" srcOrd="1" destOrd="0" presId="urn:microsoft.com/office/officeart/2018/2/layout/IconVerticalSolidList"/>
    <dgm:cxn modelId="{E05D11CB-3FF2-401C-9A4D-6CDFECAAF9F4}" type="presParOf" srcId="{48AB31AE-D7DD-4093-AF52-4A4E01889751}" destId="{7F5EB4CB-0F2E-4745-81D8-1664DF958FAE}" srcOrd="2" destOrd="0" presId="urn:microsoft.com/office/officeart/2018/2/layout/IconVerticalSolidList"/>
    <dgm:cxn modelId="{3BF6ED7C-28E6-4B03-8B03-9DCB2C4AAD65}" type="presParOf" srcId="{48AB31AE-D7DD-4093-AF52-4A4E01889751}" destId="{0FEFBDAC-4184-41F6-BC69-AD16E8951E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solidFill>
        <a:schemeClr val="accent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C864C6E2-5729-4B1E-8A35-0DC3B5CFBAF5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509EB8D-8C10-40D8-B35D-E9DD9B37867D}">
      <dgm:prSet/>
      <dgm:spPr/>
      <dgm:t>
        <a:bodyPr/>
        <a:lstStyle/>
        <a:p>
          <a:r>
            <a:rPr lang="en-US"/>
            <a:t>Verify</a:t>
          </a:r>
        </a:p>
      </dgm:t>
    </dgm:pt>
    <dgm:pt modelId="{3170191E-2F37-4475-9047-0CAC05544EA9}" type="parTrans" cxnId="{5A63A15E-FBE1-4D57-9600-A6C55090EE32}">
      <dgm:prSet/>
      <dgm:spPr/>
      <dgm:t>
        <a:bodyPr/>
        <a:lstStyle/>
        <a:p>
          <a:endParaRPr lang="en-US"/>
        </a:p>
      </dgm:t>
    </dgm:pt>
    <dgm:pt modelId="{28C4805D-EE76-4A09-AB3C-16EBA2033805}" type="sibTrans" cxnId="{5A63A15E-FBE1-4D57-9600-A6C55090EE32}">
      <dgm:prSet/>
      <dgm:spPr/>
      <dgm:t>
        <a:bodyPr/>
        <a:lstStyle/>
        <a:p>
          <a:endParaRPr lang="en-US"/>
        </a:p>
      </dgm:t>
    </dgm:pt>
    <dgm:pt modelId="{AEB6B589-2DD9-45F4-A4E6-26966433CD24}">
      <dgm:prSet/>
      <dgm:spPr/>
      <dgm:t>
        <a:bodyPr/>
        <a:lstStyle/>
        <a:p>
          <a:r>
            <a:rPr lang="en-US" dirty="0"/>
            <a:t>PH of </a:t>
          </a:r>
          <a:r>
            <a:rPr lang="en-US" dirty="0" err="1"/>
            <a:t>rs</a:t>
          </a:r>
          <a:r>
            <a:rPr lang="en-US" dirty="0"/>
            <a:t>-fMRI can represent topological features of FCNs</a:t>
          </a:r>
        </a:p>
      </dgm:t>
    </dgm:pt>
    <dgm:pt modelId="{A8261B2F-E7C0-4B66-B79B-EFDB941542FA}" type="parTrans" cxnId="{6A103154-4506-40AD-8462-A0420268481B}">
      <dgm:prSet/>
      <dgm:spPr/>
      <dgm:t>
        <a:bodyPr/>
        <a:lstStyle/>
        <a:p>
          <a:endParaRPr lang="en-US"/>
        </a:p>
      </dgm:t>
    </dgm:pt>
    <dgm:pt modelId="{25DF3951-F9E6-477A-A367-CF66AF132419}" type="sibTrans" cxnId="{6A103154-4506-40AD-8462-A0420268481B}">
      <dgm:prSet/>
      <dgm:spPr/>
      <dgm:t>
        <a:bodyPr/>
        <a:lstStyle/>
        <a:p>
          <a:endParaRPr lang="en-US"/>
        </a:p>
      </dgm:t>
    </dgm:pt>
    <dgm:pt modelId="{19AD58CA-139C-496B-BB53-25095AE624BA}">
      <dgm:prSet/>
      <dgm:spPr/>
      <dgm:t>
        <a:bodyPr/>
        <a:lstStyle/>
        <a:p>
          <a:r>
            <a:rPr lang="en-US" dirty="0"/>
            <a:t>Demonstrate</a:t>
          </a:r>
        </a:p>
      </dgm:t>
    </dgm:pt>
    <dgm:pt modelId="{0FB8D463-7E14-47AD-947F-CCCBDABDDDEE}" type="parTrans" cxnId="{6DF7668F-9D34-4BB0-94A2-D76A3C699C2F}">
      <dgm:prSet/>
      <dgm:spPr/>
      <dgm:t>
        <a:bodyPr/>
        <a:lstStyle/>
        <a:p>
          <a:endParaRPr lang="en-US"/>
        </a:p>
      </dgm:t>
    </dgm:pt>
    <dgm:pt modelId="{AF5CAA88-761C-4768-910A-CFDB5B67BBE0}" type="sibTrans" cxnId="{6DF7668F-9D34-4BB0-94A2-D76A3C699C2F}">
      <dgm:prSet/>
      <dgm:spPr/>
      <dgm:t>
        <a:bodyPr/>
        <a:lstStyle/>
        <a:p>
          <a:endParaRPr lang="en-US"/>
        </a:p>
      </dgm:t>
    </dgm:pt>
    <dgm:pt modelId="{EBFAF4A8-027E-4EFA-A98F-DE5087FDE43F}">
      <dgm:prSet/>
      <dgm:spPr/>
      <dgm:t>
        <a:bodyPr/>
        <a:lstStyle/>
        <a:p>
          <a:r>
            <a:rPr lang="en-US" dirty="0">
              <a:latin typeface="Proxima Nova Bl"/>
            </a:rPr>
            <a:t>FCN</a:t>
          </a:r>
          <a:r>
            <a:rPr lang="en-US" dirty="0"/>
            <a:t> networks are statistically similar despite variations in TRs</a:t>
          </a:r>
        </a:p>
      </dgm:t>
    </dgm:pt>
    <dgm:pt modelId="{D9689A93-FC42-4893-B9F8-AAC056EE03C9}" type="parTrans" cxnId="{DEC00271-A326-4AD5-8125-B1E099DCBF10}">
      <dgm:prSet/>
      <dgm:spPr/>
      <dgm:t>
        <a:bodyPr/>
        <a:lstStyle/>
        <a:p>
          <a:endParaRPr lang="en-US"/>
        </a:p>
      </dgm:t>
    </dgm:pt>
    <dgm:pt modelId="{FF738E0D-9D0F-4B21-B4C3-890DEA091DD1}" type="sibTrans" cxnId="{DEC00271-A326-4AD5-8125-B1E099DCBF10}">
      <dgm:prSet/>
      <dgm:spPr/>
      <dgm:t>
        <a:bodyPr/>
        <a:lstStyle/>
        <a:p>
          <a:endParaRPr lang="en-US"/>
        </a:p>
      </dgm:t>
    </dgm:pt>
    <dgm:pt modelId="{D1AF2887-86A6-4695-A739-EF99E8841931}">
      <dgm:prSet/>
      <dgm:spPr/>
      <dgm:t>
        <a:bodyPr/>
        <a:lstStyle/>
        <a:p>
          <a:r>
            <a:rPr lang="en-US" dirty="0"/>
            <a:t>Remove</a:t>
          </a:r>
        </a:p>
      </dgm:t>
    </dgm:pt>
    <dgm:pt modelId="{C9D928DC-2A77-452A-9191-35985DE1EEAB}" type="parTrans" cxnId="{E67003F6-B7A0-4649-AF0A-0AD3E4F94091}">
      <dgm:prSet/>
      <dgm:spPr/>
      <dgm:t>
        <a:bodyPr/>
        <a:lstStyle/>
        <a:p>
          <a:endParaRPr lang="en-US"/>
        </a:p>
      </dgm:t>
    </dgm:pt>
    <dgm:pt modelId="{01FA625D-927A-439D-8EDA-D2A29CADD020}" type="sibTrans" cxnId="{E67003F6-B7A0-4649-AF0A-0AD3E4F94091}">
      <dgm:prSet/>
      <dgm:spPr/>
      <dgm:t>
        <a:bodyPr/>
        <a:lstStyle/>
        <a:p>
          <a:endParaRPr lang="en-US"/>
        </a:p>
      </dgm:t>
    </dgm:pt>
    <dgm:pt modelId="{708241B4-C3CD-4AA7-A6A7-9999B827E8FB}">
      <dgm:prSet/>
      <dgm:spPr/>
      <dgm:t>
        <a:bodyPr/>
        <a:lstStyle/>
        <a:p>
          <a:r>
            <a:rPr lang="en-US" dirty="0">
              <a:latin typeface="Proxima Nova Bl"/>
            </a:rPr>
            <a:t>Non-neural</a:t>
          </a:r>
          <a:r>
            <a:rPr lang="en-US" dirty="0"/>
            <a:t> variability in multi-site brain networks</a:t>
          </a:r>
        </a:p>
      </dgm:t>
    </dgm:pt>
    <dgm:pt modelId="{6C4AA916-2793-43FF-A95A-1203223BD04D}" type="parTrans" cxnId="{5123FEBE-EC78-47AE-A18A-FAA18FA90E6B}">
      <dgm:prSet/>
      <dgm:spPr/>
      <dgm:t>
        <a:bodyPr/>
        <a:lstStyle/>
        <a:p>
          <a:endParaRPr lang="en-US"/>
        </a:p>
      </dgm:t>
    </dgm:pt>
    <dgm:pt modelId="{04AD2328-804F-4ECF-9340-A56C485EA461}" type="sibTrans" cxnId="{5123FEBE-EC78-47AE-A18A-FAA18FA90E6B}">
      <dgm:prSet/>
      <dgm:spPr/>
      <dgm:t>
        <a:bodyPr/>
        <a:lstStyle/>
        <a:p>
          <a:endParaRPr lang="en-US"/>
        </a:p>
      </dgm:t>
    </dgm:pt>
    <dgm:pt modelId="{9512D45E-637E-4573-AEB2-641178829629}" type="pres">
      <dgm:prSet presAssocID="{C864C6E2-5729-4B1E-8A35-0DC3B5CFBAF5}" presName="Name0" presStyleCnt="0">
        <dgm:presLayoutVars>
          <dgm:dir/>
          <dgm:animLvl val="lvl"/>
          <dgm:resizeHandles val="exact"/>
        </dgm:presLayoutVars>
      </dgm:prSet>
      <dgm:spPr/>
    </dgm:pt>
    <dgm:pt modelId="{38A0DAD1-5F5A-4AD2-9F2F-B2168AAF013C}" type="pres">
      <dgm:prSet presAssocID="{D1AF2887-86A6-4695-A739-EF99E8841931}" presName="boxAndChildren" presStyleCnt="0"/>
      <dgm:spPr/>
    </dgm:pt>
    <dgm:pt modelId="{96FA28F6-4FE0-47BE-9EE6-F331B30993B7}" type="pres">
      <dgm:prSet presAssocID="{D1AF2887-86A6-4695-A739-EF99E8841931}" presName="parentTextBox" presStyleLbl="alignNode1" presStyleIdx="0" presStyleCnt="3"/>
      <dgm:spPr/>
    </dgm:pt>
    <dgm:pt modelId="{CD326330-D63B-4FD8-AAE0-A3DCC4C065AE}" type="pres">
      <dgm:prSet presAssocID="{D1AF2887-86A6-4695-A739-EF99E8841931}" presName="descendantBox" presStyleLbl="bgAccFollowNode1" presStyleIdx="0" presStyleCnt="3"/>
      <dgm:spPr/>
    </dgm:pt>
    <dgm:pt modelId="{580C7D42-3161-4C90-BB84-F5B27CB29F4A}" type="pres">
      <dgm:prSet presAssocID="{AF5CAA88-761C-4768-910A-CFDB5B67BBE0}" presName="sp" presStyleCnt="0"/>
      <dgm:spPr/>
    </dgm:pt>
    <dgm:pt modelId="{0DDA24C2-62FA-442E-9DF8-0765085DCE54}" type="pres">
      <dgm:prSet presAssocID="{19AD58CA-139C-496B-BB53-25095AE624BA}" presName="arrowAndChildren" presStyleCnt="0"/>
      <dgm:spPr/>
    </dgm:pt>
    <dgm:pt modelId="{F34E390B-9EEC-4695-811C-F5D9076049C1}" type="pres">
      <dgm:prSet presAssocID="{19AD58CA-139C-496B-BB53-25095AE624BA}" presName="parentTextArrow" presStyleLbl="node1" presStyleIdx="0" presStyleCnt="0"/>
      <dgm:spPr/>
    </dgm:pt>
    <dgm:pt modelId="{D8B37281-B47F-4091-A50A-44B22CBD6EC2}" type="pres">
      <dgm:prSet presAssocID="{19AD58CA-139C-496B-BB53-25095AE624BA}" presName="arrow" presStyleLbl="alignNode1" presStyleIdx="1" presStyleCnt="3"/>
      <dgm:spPr/>
    </dgm:pt>
    <dgm:pt modelId="{E3D69481-48FC-498C-AE4A-64E9235D7215}" type="pres">
      <dgm:prSet presAssocID="{19AD58CA-139C-496B-BB53-25095AE624BA}" presName="descendantArrow" presStyleLbl="bgAccFollowNode1" presStyleIdx="1" presStyleCnt="3"/>
      <dgm:spPr/>
    </dgm:pt>
    <dgm:pt modelId="{3F4D858B-ED37-4609-8E8A-F3DBEC22BD68}" type="pres">
      <dgm:prSet presAssocID="{28C4805D-EE76-4A09-AB3C-16EBA2033805}" presName="sp" presStyleCnt="0"/>
      <dgm:spPr/>
    </dgm:pt>
    <dgm:pt modelId="{41035902-0C7B-4CE5-B59D-A2727036C526}" type="pres">
      <dgm:prSet presAssocID="{6509EB8D-8C10-40D8-B35D-E9DD9B37867D}" presName="arrowAndChildren" presStyleCnt="0"/>
      <dgm:spPr/>
    </dgm:pt>
    <dgm:pt modelId="{5E28C482-9499-444F-9878-6D555D2097BB}" type="pres">
      <dgm:prSet presAssocID="{6509EB8D-8C10-40D8-B35D-E9DD9B37867D}" presName="parentTextArrow" presStyleLbl="node1" presStyleIdx="0" presStyleCnt="0"/>
      <dgm:spPr/>
    </dgm:pt>
    <dgm:pt modelId="{35DB0181-355B-456F-B38F-8F71173E678B}" type="pres">
      <dgm:prSet presAssocID="{6509EB8D-8C10-40D8-B35D-E9DD9B37867D}" presName="arrow" presStyleLbl="alignNode1" presStyleIdx="2" presStyleCnt="3"/>
      <dgm:spPr/>
    </dgm:pt>
    <dgm:pt modelId="{18C79BAF-865D-4385-B97F-1625776DAD5B}" type="pres">
      <dgm:prSet presAssocID="{6509EB8D-8C10-40D8-B35D-E9DD9B37867D}" presName="descendantArrow" presStyleLbl="bgAccFollowNode1" presStyleIdx="2" presStyleCnt="3"/>
      <dgm:spPr/>
    </dgm:pt>
  </dgm:ptLst>
  <dgm:cxnLst>
    <dgm:cxn modelId="{BA2D6703-EA8B-47B5-AD42-31ADE78C367F}" type="presOf" srcId="{6509EB8D-8C10-40D8-B35D-E9DD9B37867D}" destId="{5E28C482-9499-444F-9878-6D555D2097BB}" srcOrd="0" destOrd="0" presId="urn:microsoft.com/office/officeart/2016/7/layout/VerticalDownArrowProcess"/>
    <dgm:cxn modelId="{5A63A15E-FBE1-4D57-9600-A6C55090EE32}" srcId="{C864C6E2-5729-4B1E-8A35-0DC3B5CFBAF5}" destId="{6509EB8D-8C10-40D8-B35D-E9DD9B37867D}" srcOrd="0" destOrd="0" parTransId="{3170191E-2F37-4475-9047-0CAC05544EA9}" sibTransId="{28C4805D-EE76-4A09-AB3C-16EBA2033805}"/>
    <dgm:cxn modelId="{8E4A5F42-8D11-4A36-8105-E10198C29769}" type="presOf" srcId="{19AD58CA-139C-496B-BB53-25095AE624BA}" destId="{D8B37281-B47F-4091-A50A-44B22CBD6EC2}" srcOrd="1" destOrd="0" presId="urn:microsoft.com/office/officeart/2016/7/layout/VerticalDownArrowProcess"/>
    <dgm:cxn modelId="{AF8D9F65-61BA-47B6-BAA3-D088332C6343}" type="presOf" srcId="{19AD58CA-139C-496B-BB53-25095AE624BA}" destId="{F34E390B-9EEC-4695-811C-F5D9076049C1}" srcOrd="0" destOrd="0" presId="urn:microsoft.com/office/officeart/2016/7/layout/VerticalDownArrowProcess"/>
    <dgm:cxn modelId="{DEC00271-A326-4AD5-8125-B1E099DCBF10}" srcId="{19AD58CA-139C-496B-BB53-25095AE624BA}" destId="{EBFAF4A8-027E-4EFA-A98F-DE5087FDE43F}" srcOrd="0" destOrd="0" parTransId="{D9689A93-FC42-4893-B9F8-AAC056EE03C9}" sibTransId="{FF738E0D-9D0F-4B21-B4C3-890DEA091DD1}"/>
    <dgm:cxn modelId="{EFEFA372-8F3D-41FE-A8F4-89D1BCF8220C}" type="presOf" srcId="{AEB6B589-2DD9-45F4-A4E6-26966433CD24}" destId="{18C79BAF-865D-4385-B97F-1625776DAD5B}" srcOrd="0" destOrd="0" presId="urn:microsoft.com/office/officeart/2016/7/layout/VerticalDownArrowProcess"/>
    <dgm:cxn modelId="{6A103154-4506-40AD-8462-A0420268481B}" srcId="{6509EB8D-8C10-40D8-B35D-E9DD9B37867D}" destId="{AEB6B589-2DD9-45F4-A4E6-26966433CD24}" srcOrd="0" destOrd="0" parTransId="{A8261B2F-E7C0-4B66-B79B-EFDB941542FA}" sibTransId="{25DF3951-F9E6-477A-A367-CF66AF132419}"/>
    <dgm:cxn modelId="{B3CFC484-1310-4CF9-AE68-35D7323BA076}" type="presOf" srcId="{EBFAF4A8-027E-4EFA-A98F-DE5087FDE43F}" destId="{E3D69481-48FC-498C-AE4A-64E9235D7215}" srcOrd="0" destOrd="0" presId="urn:microsoft.com/office/officeart/2016/7/layout/VerticalDownArrowProcess"/>
    <dgm:cxn modelId="{6DF7668F-9D34-4BB0-94A2-D76A3C699C2F}" srcId="{C864C6E2-5729-4B1E-8A35-0DC3B5CFBAF5}" destId="{19AD58CA-139C-496B-BB53-25095AE624BA}" srcOrd="1" destOrd="0" parTransId="{0FB8D463-7E14-47AD-947F-CCCBDABDDDEE}" sibTransId="{AF5CAA88-761C-4768-910A-CFDB5B67BBE0}"/>
    <dgm:cxn modelId="{67A95197-E9A2-472A-9743-39ABF05BC47B}" type="presOf" srcId="{D1AF2887-86A6-4695-A739-EF99E8841931}" destId="{96FA28F6-4FE0-47BE-9EE6-F331B30993B7}" srcOrd="0" destOrd="0" presId="urn:microsoft.com/office/officeart/2016/7/layout/VerticalDownArrowProcess"/>
    <dgm:cxn modelId="{5123FEBE-EC78-47AE-A18A-FAA18FA90E6B}" srcId="{D1AF2887-86A6-4695-A739-EF99E8841931}" destId="{708241B4-C3CD-4AA7-A6A7-9999B827E8FB}" srcOrd="0" destOrd="0" parTransId="{6C4AA916-2793-43FF-A95A-1203223BD04D}" sibTransId="{04AD2328-804F-4ECF-9340-A56C485EA461}"/>
    <dgm:cxn modelId="{4B049CD8-E91D-4260-AED5-1672AC99C19F}" type="presOf" srcId="{6509EB8D-8C10-40D8-B35D-E9DD9B37867D}" destId="{35DB0181-355B-456F-B38F-8F71173E678B}" srcOrd="1" destOrd="0" presId="urn:microsoft.com/office/officeart/2016/7/layout/VerticalDownArrowProcess"/>
    <dgm:cxn modelId="{62A112E7-B854-4421-901B-F9697BA3722A}" type="presOf" srcId="{C864C6E2-5729-4B1E-8A35-0DC3B5CFBAF5}" destId="{9512D45E-637E-4573-AEB2-641178829629}" srcOrd="0" destOrd="0" presId="urn:microsoft.com/office/officeart/2016/7/layout/VerticalDownArrowProcess"/>
    <dgm:cxn modelId="{E67003F6-B7A0-4649-AF0A-0AD3E4F94091}" srcId="{C864C6E2-5729-4B1E-8A35-0DC3B5CFBAF5}" destId="{D1AF2887-86A6-4695-A739-EF99E8841931}" srcOrd="2" destOrd="0" parTransId="{C9D928DC-2A77-452A-9191-35985DE1EEAB}" sibTransId="{01FA625D-927A-439D-8EDA-D2A29CADD020}"/>
    <dgm:cxn modelId="{F9A8AEF8-BEBC-4C53-815A-AEB7CB59DDC9}" type="presOf" srcId="{708241B4-C3CD-4AA7-A6A7-9999B827E8FB}" destId="{CD326330-D63B-4FD8-AAE0-A3DCC4C065AE}" srcOrd="0" destOrd="0" presId="urn:microsoft.com/office/officeart/2016/7/layout/VerticalDownArrowProcess"/>
    <dgm:cxn modelId="{5A0F720D-9657-4811-A10C-9BCAC0B99661}" type="presParOf" srcId="{9512D45E-637E-4573-AEB2-641178829629}" destId="{38A0DAD1-5F5A-4AD2-9F2F-B2168AAF013C}" srcOrd="0" destOrd="0" presId="urn:microsoft.com/office/officeart/2016/7/layout/VerticalDownArrowProcess"/>
    <dgm:cxn modelId="{50339F0E-796B-4460-A1EB-F0FB363D9A06}" type="presParOf" srcId="{38A0DAD1-5F5A-4AD2-9F2F-B2168AAF013C}" destId="{96FA28F6-4FE0-47BE-9EE6-F331B30993B7}" srcOrd="0" destOrd="0" presId="urn:microsoft.com/office/officeart/2016/7/layout/VerticalDownArrowProcess"/>
    <dgm:cxn modelId="{B8E381CD-E2D6-400F-8B72-13B4071054EF}" type="presParOf" srcId="{38A0DAD1-5F5A-4AD2-9F2F-B2168AAF013C}" destId="{CD326330-D63B-4FD8-AAE0-A3DCC4C065AE}" srcOrd="1" destOrd="0" presId="urn:microsoft.com/office/officeart/2016/7/layout/VerticalDownArrowProcess"/>
    <dgm:cxn modelId="{A574FE9D-738C-49BB-8BBA-6A309FC2FFB3}" type="presParOf" srcId="{9512D45E-637E-4573-AEB2-641178829629}" destId="{580C7D42-3161-4C90-BB84-F5B27CB29F4A}" srcOrd="1" destOrd="0" presId="urn:microsoft.com/office/officeart/2016/7/layout/VerticalDownArrowProcess"/>
    <dgm:cxn modelId="{AAE909B8-0932-4CD1-BED3-7D09C22C803E}" type="presParOf" srcId="{9512D45E-637E-4573-AEB2-641178829629}" destId="{0DDA24C2-62FA-442E-9DF8-0765085DCE54}" srcOrd="2" destOrd="0" presId="urn:microsoft.com/office/officeart/2016/7/layout/VerticalDownArrowProcess"/>
    <dgm:cxn modelId="{F0CB6D26-4408-4C4F-B1F6-1371CFECB4FB}" type="presParOf" srcId="{0DDA24C2-62FA-442E-9DF8-0765085DCE54}" destId="{F34E390B-9EEC-4695-811C-F5D9076049C1}" srcOrd="0" destOrd="0" presId="urn:microsoft.com/office/officeart/2016/7/layout/VerticalDownArrowProcess"/>
    <dgm:cxn modelId="{F053C106-2F9B-4289-81D8-B7F9F760F605}" type="presParOf" srcId="{0DDA24C2-62FA-442E-9DF8-0765085DCE54}" destId="{D8B37281-B47F-4091-A50A-44B22CBD6EC2}" srcOrd="1" destOrd="0" presId="urn:microsoft.com/office/officeart/2016/7/layout/VerticalDownArrowProcess"/>
    <dgm:cxn modelId="{E3B134E3-A7F6-451F-8D93-0DDA878F5CFD}" type="presParOf" srcId="{0DDA24C2-62FA-442E-9DF8-0765085DCE54}" destId="{E3D69481-48FC-498C-AE4A-64E9235D7215}" srcOrd="2" destOrd="0" presId="urn:microsoft.com/office/officeart/2016/7/layout/VerticalDownArrowProcess"/>
    <dgm:cxn modelId="{3909AE0A-6486-45A0-9923-75E754BA256B}" type="presParOf" srcId="{9512D45E-637E-4573-AEB2-641178829629}" destId="{3F4D858B-ED37-4609-8E8A-F3DBEC22BD68}" srcOrd="3" destOrd="0" presId="urn:microsoft.com/office/officeart/2016/7/layout/VerticalDownArrowProcess"/>
    <dgm:cxn modelId="{46AEA828-5FA6-4BDB-AB9D-500098524617}" type="presParOf" srcId="{9512D45E-637E-4573-AEB2-641178829629}" destId="{41035902-0C7B-4CE5-B59D-A2727036C526}" srcOrd="4" destOrd="0" presId="urn:microsoft.com/office/officeart/2016/7/layout/VerticalDownArrowProcess"/>
    <dgm:cxn modelId="{EDA9C524-52F2-41B5-833A-F6238561D7E1}" type="presParOf" srcId="{41035902-0C7B-4CE5-B59D-A2727036C526}" destId="{5E28C482-9499-444F-9878-6D555D2097BB}" srcOrd="0" destOrd="0" presId="urn:microsoft.com/office/officeart/2016/7/layout/VerticalDownArrowProcess"/>
    <dgm:cxn modelId="{9AB79112-1712-40B7-911A-DD169BF9307D}" type="presParOf" srcId="{41035902-0C7B-4CE5-B59D-A2727036C526}" destId="{35DB0181-355B-456F-B38F-8F71173E678B}" srcOrd="1" destOrd="0" presId="urn:microsoft.com/office/officeart/2016/7/layout/VerticalDownArrowProcess"/>
    <dgm:cxn modelId="{65F4ECBA-42AC-4350-8EAF-EFDFBEBF464A}" type="presParOf" srcId="{41035902-0C7B-4CE5-B59D-A2727036C526}" destId="{18C79BAF-865D-4385-B97F-1625776DAD5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AC00ABE4-E7C0-4E33-9207-E5E700B0307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1EC3E73-9C9B-4752-93C6-2E53732D5DA3}">
      <dgm:prSet/>
      <dgm:spPr/>
      <dgm:t>
        <a:bodyPr/>
        <a:lstStyle/>
        <a:p>
          <a:pPr rtl="0"/>
          <a:r>
            <a:rPr lang="en-US" b="0" i="0">
              <a:latin typeface="Arial" panose="020B0604020202020204"/>
            </a:rPr>
            <a:t>Use</a:t>
          </a:r>
          <a:r>
            <a:rPr lang="en-US" b="0" i="0"/>
            <a:t> Datalog to </a:t>
          </a:r>
          <a:r>
            <a:rPr lang="en-US" b="0" i="0">
              <a:latin typeface="Arial" panose="020B0604020202020204"/>
            </a:rPr>
            <a:t>simplify persistent</a:t>
          </a:r>
          <a:r>
            <a:rPr lang="en-US" b="0" i="0"/>
            <a:t> barcodes computations</a:t>
          </a:r>
          <a:endParaRPr lang="en-US"/>
        </a:p>
      </dgm:t>
    </dgm:pt>
    <dgm:pt modelId="{7C109D5E-04D2-4F36-9CEF-230DB920723F}" type="parTrans" cxnId="{40992479-5CAD-4BB0-A672-47F7A04A00C1}">
      <dgm:prSet/>
      <dgm:spPr/>
      <dgm:t>
        <a:bodyPr/>
        <a:lstStyle/>
        <a:p>
          <a:endParaRPr lang="en-US"/>
        </a:p>
      </dgm:t>
    </dgm:pt>
    <dgm:pt modelId="{78F4FAF1-20D3-4B38-813B-810A40A6E483}" type="sibTrans" cxnId="{40992479-5CAD-4BB0-A672-47F7A04A00C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C95274E-6D8D-4E6E-B23F-D4374686B4E0}">
      <dgm:prSet/>
      <dgm:spPr/>
      <dgm:t>
        <a:bodyPr/>
        <a:lstStyle/>
        <a:p>
          <a:pPr rtl="0"/>
          <a:r>
            <a:rPr lang="en-US" b="0" i="0">
              <a:latin typeface="Arial" panose="020B0604020202020204"/>
            </a:rPr>
            <a:t>Explore</a:t>
          </a:r>
          <a:r>
            <a:rPr lang="en-US" b="0" i="0"/>
            <a:t> </a:t>
          </a:r>
          <a:r>
            <a:rPr lang="en-US" b="0" i="0">
              <a:latin typeface="Arial" panose="020B0604020202020204"/>
            </a:rPr>
            <a:t>potential applications of using declarative TDA</a:t>
          </a:r>
          <a:endParaRPr lang="en-US"/>
        </a:p>
      </dgm:t>
    </dgm:pt>
    <dgm:pt modelId="{BF09F129-14CF-4EBF-8481-B825279A3E46}" type="parTrans" cxnId="{12AA6B9A-CB24-4F02-BE47-3EE513278050}">
      <dgm:prSet/>
      <dgm:spPr/>
      <dgm:t>
        <a:bodyPr/>
        <a:lstStyle/>
        <a:p>
          <a:endParaRPr lang="en-US"/>
        </a:p>
      </dgm:t>
    </dgm:pt>
    <dgm:pt modelId="{911508C5-6183-42E9-A3C3-3BDD0348A513}" type="sibTrans" cxnId="{12AA6B9A-CB24-4F02-BE47-3EE51327805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D549582-7457-4CFA-9221-5C5AEB08C502}">
      <dgm:prSet/>
      <dgm:spPr/>
      <dgm:t>
        <a:bodyPr/>
        <a:lstStyle/>
        <a:p>
          <a:pPr rtl="0"/>
          <a:r>
            <a:rPr lang="en-US" b="0" i="0"/>
            <a:t>Scale TDA methods to large datasets in HPC</a:t>
          </a:r>
          <a:r>
            <a:rPr lang="en-US">
              <a:latin typeface="Arial" panose="020B0604020202020204"/>
            </a:rPr>
            <a:t> environment</a:t>
          </a:r>
          <a:endParaRPr lang="en-US"/>
        </a:p>
      </dgm:t>
    </dgm:pt>
    <dgm:pt modelId="{4D0B0DEE-08B0-40B7-B2EC-E8FBBA5EDE3B}" type="parTrans" cxnId="{309314A2-CF92-494D-A3F7-2BAA3519C3BF}">
      <dgm:prSet/>
      <dgm:spPr/>
      <dgm:t>
        <a:bodyPr/>
        <a:lstStyle/>
        <a:p>
          <a:endParaRPr lang="en-US"/>
        </a:p>
      </dgm:t>
    </dgm:pt>
    <dgm:pt modelId="{18D6B166-9560-40B6-B960-E824AC9A80A5}" type="sibTrans" cxnId="{309314A2-CF92-494D-A3F7-2BAA3519C3B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79D32D8-A81C-4EE8-B08A-F3B0C6AF711B}" type="pres">
      <dgm:prSet presAssocID="{AC00ABE4-E7C0-4E33-9207-E5E700B03072}" presName="Name0" presStyleCnt="0">
        <dgm:presLayoutVars>
          <dgm:animLvl val="lvl"/>
          <dgm:resizeHandles val="exact"/>
        </dgm:presLayoutVars>
      </dgm:prSet>
      <dgm:spPr/>
    </dgm:pt>
    <dgm:pt modelId="{B49DDB62-DC08-43B5-BC8C-FF3DB9BBD5F0}" type="pres">
      <dgm:prSet presAssocID="{A1EC3E73-9C9B-4752-93C6-2E53732D5DA3}" presName="compositeNode" presStyleCnt="0">
        <dgm:presLayoutVars>
          <dgm:bulletEnabled val="1"/>
        </dgm:presLayoutVars>
      </dgm:prSet>
      <dgm:spPr/>
    </dgm:pt>
    <dgm:pt modelId="{FCC188A2-6167-4F34-AAAB-524A4E182D6D}" type="pres">
      <dgm:prSet presAssocID="{A1EC3E73-9C9B-4752-93C6-2E53732D5DA3}" presName="bgRect" presStyleLbl="bgAccFollowNode1" presStyleIdx="0" presStyleCnt="3"/>
      <dgm:spPr/>
    </dgm:pt>
    <dgm:pt modelId="{F6047E7C-65C7-4FEA-97BA-FCA9D59401A0}" type="pres">
      <dgm:prSet presAssocID="{78F4FAF1-20D3-4B38-813B-810A40A6E48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2C90DB8-7146-41CF-A43F-5F459918444C}" type="pres">
      <dgm:prSet presAssocID="{A1EC3E73-9C9B-4752-93C6-2E53732D5DA3}" presName="bottomLine" presStyleLbl="alignNode1" presStyleIdx="1" presStyleCnt="6">
        <dgm:presLayoutVars/>
      </dgm:prSet>
      <dgm:spPr/>
    </dgm:pt>
    <dgm:pt modelId="{79B11CAB-02AA-468F-BAF6-041BFC6E3422}" type="pres">
      <dgm:prSet presAssocID="{A1EC3E73-9C9B-4752-93C6-2E53732D5DA3}" presName="nodeText" presStyleLbl="bgAccFollowNode1" presStyleIdx="0" presStyleCnt="3">
        <dgm:presLayoutVars>
          <dgm:bulletEnabled val="1"/>
        </dgm:presLayoutVars>
      </dgm:prSet>
      <dgm:spPr/>
    </dgm:pt>
    <dgm:pt modelId="{14DDE76A-D4D3-407C-A56F-73768181B5C8}" type="pres">
      <dgm:prSet presAssocID="{78F4FAF1-20D3-4B38-813B-810A40A6E483}" presName="sibTrans" presStyleCnt="0"/>
      <dgm:spPr/>
    </dgm:pt>
    <dgm:pt modelId="{C38634C8-3F4A-4E08-A860-A391647D1A27}" type="pres">
      <dgm:prSet presAssocID="{FC95274E-6D8D-4E6E-B23F-D4374686B4E0}" presName="compositeNode" presStyleCnt="0">
        <dgm:presLayoutVars>
          <dgm:bulletEnabled val="1"/>
        </dgm:presLayoutVars>
      </dgm:prSet>
      <dgm:spPr/>
    </dgm:pt>
    <dgm:pt modelId="{8D4D137B-CC3B-4E0D-BA78-AF2301059BF5}" type="pres">
      <dgm:prSet presAssocID="{FC95274E-6D8D-4E6E-B23F-D4374686B4E0}" presName="bgRect" presStyleLbl="bgAccFollowNode1" presStyleIdx="1" presStyleCnt="3"/>
      <dgm:spPr/>
    </dgm:pt>
    <dgm:pt modelId="{73C3F70B-BA03-48C2-9EAF-69F27FCC0F32}" type="pres">
      <dgm:prSet presAssocID="{911508C5-6183-42E9-A3C3-3BDD0348A51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50EB450B-3251-4A11-8541-8CC41E54FEA9}" type="pres">
      <dgm:prSet presAssocID="{FC95274E-6D8D-4E6E-B23F-D4374686B4E0}" presName="bottomLine" presStyleLbl="alignNode1" presStyleIdx="3" presStyleCnt="6">
        <dgm:presLayoutVars/>
      </dgm:prSet>
      <dgm:spPr/>
    </dgm:pt>
    <dgm:pt modelId="{78AD2FE7-3694-4FA0-AE8A-EE9A0B6BB1D0}" type="pres">
      <dgm:prSet presAssocID="{FC95274E-6D8D-4E6E-B23F-D4374686B4E0}" presName="nodeText" presStyleLbl="bgAccFollowNode1" presStyleIdx="1" presStyleCnt="3">
        <dgm:presLayoutVars>
          <dgm:bulletEnabled val="1"/>
        </dgm:presLayoutVars>
      </dgm:prSet>
      <dgm:spPr/>
    </dgm:pt>
    <dgm:pt modelId="{BA83C539-D4CA-4A35-9E96-7D6CCE406487}" type="pres">
      <dgm:prSet presAssocID="{911508C5-6183-42E9-A3C3-3BDD0348A513}" presName="sibTrans" presStyleCnt="0"/>
      <dgm:spPr/>
    </dgm:pt>
    <dgm:pt modelId="{CA074803-B562-49A5-85F1-27D6FD38780C}" type="pres">
      <dgm:prSet presAssocID="{2D549582-7457-4CFA-9221-5C5AEB08C502}" presName="compositeNode" presStyleCnt="0">
        <dgm:presLayoutVars>
          <dgm:bulletEnabled val="1"/>
        </dgm:presLayoutVars>
      </dgm:prSet>
      <dgm:spPr/>
    </dgm:pt>
    <dgm:pt modelId="{F4E33596-6251-4078-A638-87F6C215DE1F}" type="pres">
      <dgm:prSet presAssocID="{2D549582-7457-4CFA-9221-5C5AEB08C502}" presName="bgRect" presStyleLbl="bgAccFollowNode1" presStyleIdx="2" presStyleCnt="3"/>
      <dgm:spPr/>
    </dgm:pt>
    <dgm:pt modelId="{CFA9B5BD-F968-4929-937C-DDA5844D8FBC}" type="pres">
      <dgm:prSet presAssocID="{18D6B166-9560-40B6-B960-E824AC9A80A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6BDBC4E-2E1A-4FE9-B12F-639081BB9331}" type="pres">
      <dgm:prSet presAssocID="{2D549582-7457-4CFA-9221-5C5AEB08C502}" presName="bottomLine" presStyleLbl="alignNode1" presStyleIdx="5" presStyleCnt="6">
        <dgm:presLayoutVars/>
      </dgm:prSet>
      <dgm:spPr/>
    </dgm:pt>
    <dgm:pt modelId="{6C6130BB-7826-4EF5-B0AC-4645CAA07A12}" type="pres">
      <dgm:prSet presAssocID="{2D549582-7457-4CFA-9221-5C5AEB08C50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FC4F811-F254-4298-B0B8-0CCE7A02F6EC}" type="presOf" srcId="{2D549582-7457-4CFA-9221-5C5AEB08C502}" destId="{F4E33596-6251-4078-A638-87F6C215DE1F}" srcOrd="0" destOrd="0" presId="urn:microsoft.com/office/officeart/2016/7/layout/BasicLinearProcessNumbered"/>
    <dgm:cxn modelId="{B84AEA31-333F-44A2-9904-817887A01BD2}" type="presOf" srcId="{18D6B166-9560-40B6-B960-E824AC9A80A5}" destId="{CFA9B5BD-F968-4929-937C-DDA5844D8FBC}" srcOrd="0" destOrd="0" presId="urn:microsoft.com/office/officeart/2016/7/layout/BasicLinearProcessNumbered"/>
    <dgm:cxn modelId="{31827C5E-0575-4C2F-A00F-DA81C3183D39}" type="presOf" srcId="{FC95274E-6D8D-4E6E-B23F-D4374686B4E0}" destId="{8D4D137B-CC3B-4E0D-BA78-AF2301059BF5}" srcOrd="0" destOrd="0" presId="urn:microsoft.com/office/officeart/2016/7/layout/BasicLinearProcessNumbered"/>
    <dgm:cxn modelId="{1554AA5F-31EA-4480-B53C-AD943EDCB62B}" type="presOf" srcId="{A1EC3E73-9C9B-4752-93C6-2E53732D5DA3}" destId="{FCC188A2-6167-4F34-AAAB-524A4E182D6D}" srcOrd="0" destOrd="0" presId="urn:microsoft.com/office/officeart/2016/7/layout/BasicLinearProcessNumbered"/>
    <dgm:cxn modelId="{F675E241-B3D5-4639-8C44-6421BA7D334E}" type="presOf" srcId="{911508C5-6183-42E9-A3C3-3BDD0348A513}" destId="{73C3F70B-BA03-48C2-9EAF-69F27FCC0F32}" srcOrd="0" destOrd="0" presId="urn:microsoft.com/office/officeart/2016/7/layout/BasicLinearProcessNumbered"/>
    <dgm:cxn modelId="{40992479-5CAD-4BB0-A672-47F7A04A00C1}" srcId="{AC00ABE4-E7C0-4E33-9207-E5E700B03072}" destId="{A1EC3E73-9C9B-4752-93C6-2E53732D5DA3}" srcOrd="0" destOrd="0" parTransId="{7C109D5E-04D2-4F36-9CEF-230DB920723F}" sibTransId="{78F4FAF1-20D3-4B38-813B-810A40A6E483}"/>
    <dgm:cxn modelId="{43E68689-5C80-4217-A9E2-81F9C44DE361}" type="presOf" srcId="{FC95274E-6D8D-4E6E-B23F-D4374686B4E0}" destId="{78AD2FE7-3694-4FA0-AE8A-EE9A0B6BB1D0}" srcOrd="1" destOrd="0" presId="urn:microsoft.com/office/officeart/2016/7/layout/BasicLinearProcessNumbered"/>
    <dgm:cxn modelId="{12AA6B9A-CB24-4F02-BE47-3EE513278050}" srcId="{AC00ABE4-E7C0-4E33-9207-E5E700B03072}" destId="{FC95274E-6D8D-4E6E-B23F-D4374686B4E0}" srcOrd="1" destOrd="0" parTransId="{BF09F129-14CF-4EBF-8481-B825279A3E46}" sibTransId="{911508C5-6183-42E9-A3C3-3BDD0348A513}"/>
    <dgm:cxn modelId="{309314A2-CF92-494D-A3F7-2BAA3519C3BF}" srcId="{AC00ABE4-E7C0-4E33-9207-E5E700B03072}" destId="{2D549582-7457-4CFA-9221-5C5AEB08C502}" srcOrd="2" destOrd="0" parTransId="{4D0B0DEE-08B0-40B7-B2EC-E8FBBA5EDE3B}" sibTransId="{18D6B166-9560-40B6-B960-E824AC9A80A5}"/>
    <dgm:cxn modelId="{7EB193A9-3C94-4DEC-9404-A50846D311FB}" type="presOf" srcId="{AC00ABE4-E7C0-4E33-9207-E5E700B03072}" destId="{779D32D8-A81C-4EE8-B08A-F3B0C6AF711B}" srcOrd="0" destOrd="0" presId="urn:microsoft.com/office/officeart/2016/7/layout/BasicLinearProcessNumbered"/>
    <dgm:cxn modelId="{B71AECC7-7399-4502-B45C-FF56BDC63C3A}" type="presOf" srcId="{78F4FAF1-20D3-4B38-813B-810A40A6E483}" destId="{F6047E7C-65C7-4FEA-97BA-FCA9D59401A0}" srcOrd="0" destOrd="0" presId="urn:microsoft.com/office/officeart/2016/7/layout/BasicLinearProcessNumbered"/>
    <dgm:cxn modelId="{14D938E2-FD2A-4DAC-AD43-827AA7D5674E}" type="presOf" srcId="{2D549582-7457-4CFA-9221-5C5AEB08C502}" destId="{6C6130BB-7826-4EF5-B0AC-4645CAA07A12}" srcOrd="1" destOrd="0" presId="urn:microsoft.com/office/officeart/2016/7/layout/BasicLinearProcessNumbered"/>
    <dgm:cxn modelId="{A1CC71F8-4EF7-4E14-A00D-2AB1AF05B94B}" type="presOf" srcId="{A1EC3E73-9C9B-4752-93C6-2E53732D5DA3}" destId="{79B11CAB-02AA-468F-BAF6-041BFC6E3422}" srcOrd="1" destOrd="0" presId="urn:microsoft.com/office/officeart/2016/7/layout/BasicLinearProcessNumbered"/>
    <dgm:cxn modelId="{A18D2A6A-1A99-4981-893C-0124B1F86A33}" type="presParOf" srcId="{779D32D8-A81C-4EE8-B08A-F3B0C6AF711B}" destId="{B49DDB62-DC08-43B5-BC8C-FF3DB9BBD5F0}" srcOrd="0" destOrd="0" presId="urn:microsoft.com/office/officeart/2016/7/layout/BasicLinearProcessNumbered"/>
    <dgm:cxn modelId="{45F7B84B-6F36-4E08-9ED6-3D36BA6FBE2F}" type="presParOf" srcId="{B49DDB62-DC08-43B5-BC8C-FF3DB9BBD5F0}" destId="{FCC188A2-6167-4F34-AAAB-524A4E182D6D}" srcOrd="0" destOrd="0" presId="urn:microsoft.com/office/officeart/2016/7/layout/BasicLinearProcessNumbered"/>
    <dgm:cxn modelId="{E654CD20-3FC0-4460-8294-3B753781759A}" type="presParOf" srcId="{B49DDB62-DC08-43B5-BC8C-FF3DB9BBD5F0}" destId="{F6047E7C-65C7-4FEA-97BA-FCA9D59401A0}" srcOrd="1" destOrd="0" presId="urn:microsoft.com/office/officeart/2016/7/layout/BasicLinearProcessNumbered"/>
    <dgm:cxn modelId="{649690CB-886D-44DF-93DF-AD14FD8955C2}" type="presParOf" srcId="{B49DDB62-DC08-43B5-BC8C-FF3DB9BBD5F0}" destId="{52C90DB8-7146-41CF-A43F-5F459918444C}" srcOrd="2" destOrd="0" presId="urn:microsoft.com/office/officeart/2016/7/layout/BasicLinearProcessNumbered"/>
    <dgm:cxn modelId="{4627739D-DDF7-4606-9E32-B2E9F5085E34}" type="presParOf" srcId="{B49DDB62-DC08-43B5-BC8C-FF3DB9BBD5F0}" destId="{79B11CAB-02AA-468F-BAF6-041BFC6E3422}" srcOrd="3" destOrd="0" presId="urn:microsoft.com/office/officeart/2016/7/layout/BasicLinearProcessNumbered"/>
    <dgm:cxn modelId="{E6BE9479-DB9C-4ECD-952F-ABF1D39E597E}" type="presParOf" srcId="{779D32D8-A81C-4EE8-B08A-F3B0C6AF711B}" destId="{14DDE76A-D4D3-407C-A56F-73768181B5C8}" srcOrd="1" destOrd="0" presId="urn:microsoft.com/office/officeart/2016/7/layout/BasicLinearProcessNumbered"/>
    <dgm:cxn modelId="{99867B5E-D8C3-49A9-A3C4-CCF3076CE705}" type="presParOf" srcId="{779D32D8-A81C-4EE8-B08A-F3B0C6AF711B}" destId="{C38634C8-3F4A-4E08-A860-A391647D1A27}" srcOrd="2" destOrd="0" presId="urn:microsoft.com/office/officeart/2016/7/layout/BasicLinearProcessNumbered"/>
    <dgm:cxn modelId="{30B57C73-E1A5-43C9-A8A5-F9B24FCBBD27}" type="presParOf" srcId="{C38634C8-3F4A-4E08-A860-A391647D1A27}" destId="{8D4D137B-CC3B-4E0D-BA78-AF2301059BF5}" srcOrd="0" destOrd="0" presId="urn:microsoft.com/office/officeart/2016/7/layout/BasicLinearProcessNumbered"/>
    <dgm:cxn modelId="{BC640EB9-9559-4E19-A536-6F21053F3AAF}" type="presParOf" srcId="{C38634C8-3F4A-4E08-A860-A391647D1A27}" destId="{73C3F70B-BA03-48C2-9EAF-69F27FCC0F32}" srcOrd="1" destOrd="0" presId="urn:microsoft.com/office/officeart/2016/7/layout/BasicLinearProcessNumbered"/>
    <dgm:cxn modelId="{322704DD-DB3D-4366-BFF9-D50CCD9CD54E}" type="presParOf" srcId="{C38634C8-3F4A-4E08-A860-A391647D1A27}" destId="{50EB450B-3251-4A11-8541-8CC41E54FEA9}" srcOrd="2" destOrd="0" presId="urn:microsoft.com/office/officeart/2016/7/layout/BasicLinearProcessNumbered"/>
    <dgm:cxn modelId="{67B59A06-D837-42C6-82CE-A259ECE7450C}" type="presParOf" srcId="{C38634C8-3F4A-4E08-A860-A391647D1A27}" destId="{78AD2FE7-3694-4FA0-AE8A-EE9A0B6BB1D0}" srcOrd="3" destOrd="0" presId="urn:microsoft.com/office/officeart/2016/7/layout/BasicLinearProcessNumbered"/>
    <dgm:cxn modelId="{E6AB562C-1082-42D1-83FD-59627BBC2072}" type="presParOf" srcId="{779D32D8-A81C-4EE8-B08A-F3B0C6AF711B}" destId="{BA83C539-D4CA-4A35-9E96-7D6CCE406487}" srcOrd="3" destOrd="0" presId="urn:microsoft.com/office/officeart/2016/7/layout/BasicLinearProcessNumbered"/>
    <dgm:cxn modelId="{339CB07E-E21F-4259-9EC3-CC48B97CD135}" type="presParOf" srcId="{779D32D8-A81C-4EE8-B08A-F3B0C6AF711B}" destId="{CA074803-B562-49A5-85F1-27D6FD38780C}" srcOrd="4" destOrd="0" presId="urn:microsoft.com/office/officeart/2016/7/layout/BasicLinearProcessNumbered"/>
    <dgm:cxn modelId="{DE39E83E-2537-41D9-9443-A9C3F20D6737}" type="presParOf" srcId="{CA074803-B562-49A5-85F1-27D6FD38780C}" destId="{F4E33596-6251-4078-A638-87F6C215DE1F}" srcOrd="0" destOrd="0" presId="urn:microsoft.com/office/officeart/2016/7/layout/BasicLinearProcessNumbered"/>
    <dgm:cxn modelId="{1308A074-F41B-4082-AC59-E6908E89BA5C}" type="presParOf" srcId="{CA074803-B562-49A5-85F1-27D6FD38780C}" destId="{CFA9B5BD-F968-4929-937C-DDA5844D8FBC}" srcOrd="1" destOrd="0" presId="urn:microsoft.com/office/officeart/2016/7/layout/BasicLinearProcessNumbered"/>
    <dgm:cxn modelId="{7D7FA585-3421-4E0E-8B51-28675E76C11D}" type="presParOf" srcId="{CA074803-B562-49A5-85F1-27D6FD38780C}" destId="{86BDBC4E-2E1A-4FE9-B12F-639081BB9331}" srcOrd="2" destOrd="0" presId="urn:microsoft.com/office/officeart/2016/7/layout/BasicLinearProcessNumbered"/>
    <dgm:cxn modelId="{D2B21A39-DB25-4040-B710-8B6D05E2E4B5}" type="presParOf" srcId="{CA074803-B562-49A5-85F1-27D6FD38780C}" destId="{6C6130BB-7826-4EF5-B0AC-4645CAA07A1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38A0EB2A-DBF6-4EE5-B471-52A9804892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95FD658-5631-4359-8F19-00DC80B2EFC9}">
      <dgm:prSet phldrT="[Text]"/>
      <dgm:spPr/>
      <dgm:t>
        <a:bodyPr/>
        <a:lstStyle/>
        <a:p>
          <a:r>
            <a:rPr lang="en-US" dirty="0"/>
            <a:t>Enhance </a:t>
          </a:r>
          <a:r>
            <a:rPr lang="en-US" dirty="0" err="1"/>
            <a:t>MNMGDatalog</a:t>
          </a:r>
          <a:r>
            <a:rPr lang="en-US" dirty="0"/>
            <a:t> implementation</a:t>
          </a:r>
        </a:p>
      </dgm:t>
    </dgm:pt>
    <dgm:pt modelId="{812C58FC-CBFC-4B50-A43D-4350FCC378F9}" type="parTrans" cxnId="{D26504D1-BA8B-4356-92B3-49A9BD1A78FE}">
      <dgm:prSet/>
      <dgm:spPr/>
      <dgm:t>
        <a:bodyPr/>
        <a:lstStyle/>
        <a:p>
          <a:endParaRPr lang="en-US"/>
        </a:p>
      </dgm:t>
    </dgm:pt>
    <dgm:pt modelId="{FD356832-E6AB-45ED-9090-1BB9C8F9E5B7}" type="sibTrans" cxnId="{D26504D1-BA8B-4356-92B3-49A9BD1A78FE}">
      <dgm:prSet/>
      <dgm:spPr/>
      <dgm:t>
        <a:bodyPr/>
        <a:lstStyle/>
        <a:p>
          <a:endParaRPr lang="en-US"/>
        </a:p>
      </dgm:t>
    </dgm:pt>
    <dgm:pt modelId="{BD6C1932-0497-49BB-A307-BA85B3686052}">
      <dgm:prSet phldrT="[Text]"/>
      <dgm:spPr/>
      <dgm:t>
        <a:bodyPr/>
        <a:lstStyle/>
        <a:p>
          <a:r>
            <a:rPr lang="en-US" dirty="0"/>
            <a:t>Extend declarative  applications</a:t>
          </a:r>
        </a:p>
      </dgm:t>
    </dgm:pt>
    <dgm:pt modelId="{8A6E6913-994D-4F2F-B0AA-F2D33E744BD5}" type="parTrans" cxnId="{66DD9AE2-74B3-4E1F-BFBE-06ED1B846B67}">
      <dgm:prSet/>
      <dgm:spPr/>
      <dgm:t>
        <a:bodyPr/>
        <a:lstStyle/>
        <a:p>
          <a:endParaRPr lang="en-US"/>
        </a:p>
      </dgm:t>
    </dgm:pt>
    <dgm:pt modelId="{8E970A62-642B-4B9C-B9AD-9B0513C62F45}" type="sibTrans" cxnId="{66DD9AE2-74B3-4E1F-BFBE-06ED1B846B67}">
      <dgm:prSet/>
      <dgm:spPr/>
      <dgm:t>
        <a:bodyPr/>
        <a:lstStyle/>
        <a:p>
          <a:endParaRPr lang="en-US"/>
        </a:p>
      </dgm:t>
    </dgm:pt>
    <dgm:pt modelId="{71CE8319-4DDA-47F6-9292-EFDBC7998E0B}">
      <dgm:prSet phldrT="[Text]"/>
      <dgm:spPr/>
      <dgm:t>
        <a:bodyPr/>
        <a:lstStyle/>
        <a:p>
          <a:r>
            <a:rPr lang="en-US" dirty="0"/>
            <a:t>Balance energy and performance</a:t>
          </a:r>
        </a:p>
      </dgm:t>
    </dgm:pt>
    <dgm:pt modelId="{542EDEE1-E19B-490E-9885-617CF0A23C62}" type="parTrans" cxnId="{037FB216-0962-4E5F-9C55-E4403697964B}">
      <dgm:prSet/>
      <dgm:spPr/>
      <dgm:t>
        <a:bodyPr/>
        <a:lstStyle/>
        <a:p>
          <a:endParaRPr lang="en-US"/>
        </a:p>
      </dgm:t>
    </dgm:pt>
    <dgm:pt modelId="{7407EB49-08A3-46A5-B4B1-937D9FDDF677}" type="sibTrans" cxnId="{037FB216-0962-4E5F-9C55-E4403697964B}">
      <dgm:prSet/>
      <dgm:spPr/>
      <dgm:t>
        <a:bodyPr/>
        <a:lstStyle/>
        <a:p>
          <a:endParaRPr lang="en-US"/>
        </a:p>
      </dgm:t>
    </dgm:pt>
    <dgm:pt modelId="{76556423-EFAA-46D2-8FFE-1161626BDD59}" type="pres">
      <dgm:prSet presAssocID="{38A0EB2A-DBF6-4EE5-B471-52A9804892C8}" presName="Name0" presStyleCnt="0">
        <dgm:presLayoutVars>
          <dgm:dir/>
          <dgm:resizeHandles val="exact"/>
        </dgm:presLayoutVars>
      </dgm:prSet>
      <dgm:spPr/>
    </dgm:pt>
    <dgm:pt modelId="{E24F3C6E-B425-40DB-AB08-4A7723BA620E}" type="pres">
      <dgm:prSet presAssocID="{D95FD658-5631-4359-8F19-00DC80B2EFC9}" presName="node" presStyleLbl="node1" presStyleIdx="0" presStyleCnt="3">
        <dgm:presLayoutVars>
          <dgm:bulletEnabled val="1"/>
        </dgm:presLayoutVars>
      </dgm:prSet>
      <dgm:spPr/>
    </dgm:pt>
    <dgm:pt modelId="{70184568-B034-43E1-A791-8828AF33001F}" type="pres">
      <dgm:prSet presAssocID="{FD356832-E6AB-45ED-9090-1BB9C8F9E5B7}" presName="sibTrans" presStyleLbl="sibTrans2D1" presStyleIdx="0" presStyleCnt="2"/>
      <dgm:spPr/>
    </dgm:pt>
    <dgm:pt modelId="{7869B5FE-710B-4876-9F08-46EBBCC8B5FE}" type="pres">
      <dgm:prSet presAssocID="{FD356832-E6AB-45ED-9090-1BB9C8F9E5B7}" presName="connectorText" presStyleLbl="sibTrans2D1" presStyleIdx="0" presStyleCnt="2"/>
      <dgm:spPr/>
    </dgm:pt>
    <dgm:pt modelId="{030F300E-3EE6-454B-AC2C-0B10E68F8C8A}" type="pres">
      <dgm:prSet presAssocID="{BD6C1932-0497-49BB-A307-BA85B3686052}" presName="node" presStyleLbl="node1" presStyleIdx="1" presStyleCnt="3">
        <dgm:presLayoutVars>
          <dgm:bulletEnabled val="1"/>
        </dgm:presLayoutVars>
      </dgm:prSet>
      <dgm:spPr/>
    </dgm:pt>
    <dgm:pt modelId="{2CC7E2EB-141A-4903-B612-B59E0A7159CB}" type="pres">
      <dgm:prSet presAssocID="{8E970A62-642B-4B9C-B9AD-9B0513C62F45}" presName="sibTrans" presStyleLbl="sibTrans2D1" presStyleIdx="1" presStyleCnt="2"/>
      <dgm:spPr/>
    </dgm:pt>
    <dgm:pt modelId="{848BA197-DFCA-454B-8A18-6ED6699B4AB0}" type="pres">
      <dgm:prSet presAssocID="{8E970A62-642B-4B9C-B9AD-9B0513C62F45}" presName="connectorText" presStyleLbl="sibTrans2D1" presStyleIdx="1" presStyleCnt="2"/>
      <dgm:spPr/>
    </dgm:pt>
    <dgm:pt modelId="{A966AA06-2913-4E91-AFB5-9A176AFE6415}" type="pres">
      <dgm:prSet presAssocID="{71CE8319-4DDA-47F6-9292-EFDBC7998E0B}" presName="node" presStyleLbl="node1" presStyleIdx="2" presStyleCnt="3">
        <dgm:presLayoutVars>
          <dgm:bulletEnabled val="1"/>
        </dgm:presLayoutVars>
      </dgm:prSet>
      <dgm:spPr/>
    </dgm:pt>
  </dgm:ptLst>
  <dgm:cxnLst>
    <dgm:cxn modelId="{037FB216-0962-4E5F-9C55-E4403697964B}" srcId="{38A0EB2A-DBF6-4EE5-B471-52A9804892C8}" destId="{71CE8319-4DDA-47F6-9292-EFDBC7998E0B}" srcOrd="2" destOrd="0" parTransId="{542EDEE1-E19B-490E-9885-617CF0A23C62}" sibTransId="{7407EB49-08A3-46A5-B4B1-937D9FDDF677}"/>
    <dgm:cxn modelId="{C318692E-0BF5-4423-A895-08CB4855946E}" type="presOf" srcId="{BD6C1932-0497-49BB-A307-BA85B3686052}" destId="{030F300E-3EE6-454B-AC2C-0B10E68F8C8A}" srcOrd="0" destOrd="0" presId="urn:microsoft.com/office/officeart/2005/8/layout/process1"/>
    <dgm:cxn modelId="{C9298637-6287-4D71-89E5-D811B5C44529}" type="presOf" srcId="{FD356832-E6AB-45ED-9090-1BB9C8F9E5B7}" destId="{70184568-B034-43E1-A791-8828AF33001F}" srcOrd="0" destOrd="0" presId="urn:microsoft.com/office/officeart/2005/8/layout/process1"/>
    <dgm:cxn modelId="{DD055246-F3EF-4EFD-83F6-80E80E146765}" type="presOf" srcId="{FD356832-E6AB-45ED-9090-1BB9C8F9E5B7}" destId="{7869B5FE-710B-4876-9F08-46EBBCC8B5FE}" srcOrd="1" destOrd="0" presId="urn:microsoft.com/office/officeart/2005/8/layout/process1"/>
    <dgm:cxn modelId="{D778A171-545A-4901-90B6-4BF3E1B53FD7}" type="presOf" srcId="{D95FD658-5631-4359-8F19-00DC80B2EFC9}" destId="{E24F3C6E-B425-40DB-AB08-4A7723BA620E}" srcOrd="0" destOrd="0" presId="urn:microsoft.com/office/officeart/2005/8/layout/process1"/>
    <dgm:cxn modelId="{B9D3E072-2F79-4284-BEF7-34979DC87712}" type="presOf" srcId="{71CE8319-4DDA-47F6-9292-EFDBC7998E0B}" destId="{A966AA06-2913-4E91-AFB5-9A176AFE6415}" srcOrd="0" destOrd="0" presId="urn:microsoft.com/office/officeart/2005/8/layout/process1"/>
    <dgm:cxn modelId="{6AFE96A6-7229-49E4-8D41-0568857E97C1}" type="presOf" srcId="{38A0EB2A-DBF6-4EE5-B471-52A9804892C8}" destId="{76556423-EFAA-46D2-8FFE-1161626BDD59}" srcOrd="0" destOrd="0" presId="urn:microsoft.com/office/officeart/2005/8/layout/process1"/>
    <dgm:cxn modelId="{14D4E0AF-4606-4A12-84C2-1695F3778FB2}" type="presOf" srcId="{8E970A62-642B-4B9C-B9AD-9B0513C62F45}" destId="{848BA197-DFCA-454B-8A18-6ED6699B4AB0}" srcOrd="1" destOrd="0" presId="urn:microsoft.com/office/officeart/2005/8/layout/process1"/>
    <dgm:cxn modelId="{46E7EAC5-8314-4DDA-AB9D-93FD306AA63E}" type="presOf" srcId="{8E970A62-642B-4B9C-B9AD-9B0513C62F45}" destId="{2CC7E2EB-141A-4903-B612-B59E0A7159CB}" srcOrd="0" destOrd="0" presId="urn:microsoft.com/office/officeart/2005/8/layout/process1"/>
    <dgm:cxn modelId="{D26504D1-BA8B-4356-92B3-49A9BD1A78FE}" srcId="{38A0EB2A-DBF6-4EE5-B471-52A9804892C8}" destId="{D95FD658-5631-4359-8F19-00DC80B2EFC9}" srcOrd="0" destOrd="0" parTransId="{812C58FC-CBFC-4B50-A43D-4350FCC378F9}" sibTransId="{FD356832-E6AB-45ED-9090-1BB9C8F9E5B7}"/>
    <dgm:cxn modelId="{66DD9AE2-74B3-4E1F-BFBE-06ED1B846B67}" srcId="{38A0EB2A-DBF6-4EE5-B471-52A9804892C8}" destId="{BD6C1932-0497-49BB-A307-BA85B3686052}" srcOrd="1" destOrd="0" parTransId="{8A6E6913-994D-4F2F-B0AA-F2D33E744BD5}" sibTransId="{8E970A62-642B-4B9C-B9AD-9B0513C62F45}"/>
    <dgm:cxn modelId="{74557AB1-3724-43DD-A5F3-0D2220A52C3B}" type="presParOf" srcId="{76556423-EFAA-46D2-8FFE-1161626BDD59}" destId="{E24F3C6E-B425-40DB-AB08-4A7723BA620E}" srcOrd="0" destOrd="0" presId="urn:microsoft.com/office/officeart/2005/8/layout/process1"/>
    <dgm:cxn modelId="{BA320BAD-A05D-4DF9-9E88-293BE93C7B6C}" type="presParOf" srcId="{76556423-EFAA-46D2-8FFE-1161626BDD59}" destId="{70184568-B034-43E1-A791-8828AF33001F}" srcOrd="1" destOrd="0" presId="urn:microsoft.com/office/officeart/2005/8/layout/process1"/>
    <dgm:cxn modelId="{972958E8-C13B-4286-97B0-DE4B4CC1CF0B}" type="presParOf" srcId="{70184568-B034-43E1-A791-8828AF33001F}" destId="{7869B5FE-710B-4876-9F08-46EBBCC8B5FE}" srcOrd="0" destOrd="0" presId="urn:microsoft.com/office/officeart/2005/8/layout/process1"/>
    <dgm:cxn modelId="{030CF46D-9A30-40B7-9E8E-DF6EE9B663A6}" type="presParOf" srcId="{76556423-EFAA-46D2-8FFE-1161626BDD59}" destId="{030F300E-3EE6-454B-AC2C-0B10E68F8C8A}" srcOrd="2" destOrd="0" presId="urn:microsoft.com/office/officeart/2005/8/layout/process1"/>
    <dgm:cxn modelId="{26D7C022-A66A-43F5-AA42-ED9ADDE7BC03}" type="presParOf" srcId="{76556423-EFAA-46D2-8FFE-1161626BDD59}" destId="{2CC7E2EB-141A-4903-B612-B59E0A7159CB}" srcOrd="3" destOrd="0" presId="urn:microsoft.com/office/officeart/2005/8/layout/process1"/>
    <dgm:cxn modelId="{D8C6EE99-1DC2-4BC3-82A9-A77D74230E01}" type="presParOf" srcId="{2CC7E2EB-141A-4903-B612-B59E0A7159CB}" destId="{848BA197-DFCA-454B-8A18-6ED6699B4AB0}" srcOrd="0" destOrd="0" presId="urn:microsoft.com/office/officeart/2005/8/layout/process1"/>
    <dgm:cxn modelId="{7E06B12C-C6E6-466B-B753-42FD440F19AB}" type="presParOf" srcId="{76556423-EFAA-46D2-8FFE-1161626BDD59}" destId="{A966AA06-2913-4E91-AFB5-9A176AFE64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9CB24B24-FE18-4500-A095-F59ABE2E6969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2FCF1C-C325-437C-82FF-EEB32F38E8E8}">
      <dgm:prSet phldrT="[Text]"/>
      <dgm:spPr/>
      <dgm:t>
        <a:bodyPr/>
        <a:lstStyle/>
        <a:p>
          <a:r>
            <a:rPr lang="en-US" dirty="0"/>
            <a:t>Add per-iteration checkpoint/restart capability</a:t>
          </a:r>
        </a:p>
      </dgm:t>
    </dgm:pt>
    <dgm:pt modelId="{D6A115EC-A318-4118-821B-A8A6B8141017}" type="parTrans" cxnId="{3AD812A6-D75F-4862-B7E8-7FCE347126FB}">
      <dgm:prSet/>
      <dgm:spPr/>
      <dgm:t>
        <a:bodyPr/>
        <a:lstStyle/>
        <a:p>
          <a:endParaRPr lang="en-US"/>
        </a:p>
      </dgm:t>
    </dgm:pt>
    <dgm:pt modelId="{E56C5C01-9950-43BF-900D-0283A0CC665F}" type="sibTrans" cxnId="{3AD812A6-D75F-4862-B7E8-7FCE347126FB}">
      <dgm:prSet/>
      <dgm:spPr/>
      <dgm:t>
        <a:bodyPr/>
        <a:lstStyle/>
        <a:p>
          <a:endParaRPr lang="en-US"/>
        </a:p>
      </dgm:t>
    </dgm:pt>
    <dgm:pt modelId="{CA4F3B55-17C6-4C34-AC16-603FD6FE1546}">
      <dgm:prSet phldrT="[Text]"/>
      <dgm:spPr/>
      <dgm:t>
        <a:bodyPr/>
        <a:lstStyle/>
        <a:p>
          <a:r>
            <a:rPr lang="en-US" dirty="0"/>
            <a:t>Develop HIP and SYCL version for </a:t>
          </a:r>
          <a:r>
            <a:rPr lang="en-US" dirty="0" err="1"/>
            <a:t>MNMGDatalog</a:t>
          </a:r>
          <a:endParaRPr lang="en-US" dirty="0"/>
        </a:p>
      </dgm:t>
    </dgm:pt>
    <dgm:pt modelId="{8320EB22-2194-4241-A07F-09EA0473B6F3}" type="parTrans" cxnId="{A9BA8C1D-BB1F-48C0-9F13-A4A849C272C0}">
      <dgm:prSet/>
      <dgm:spPr/>
      <dgm:t>
        <a:bodyPr/>
        <a:lstStyle/>
        <a:p>
          <a:endParaRPr lang="en-US"/>
        </a:p>
      </dgm:t>
    </dgm:pt>
    <dgm:pt modelId="{F2F304E2-8835-448A-A585-FFACFCAD89F0}" type="sibTrans" cxnId="{A9BA8C1D-BB1F-48C0-9F13-A4A849C272C0}">
      <dgm:prSet/>
      <dgm:spPr/>
      <dgm:t>
        <a:bodyPr/>
        <a:lstStyle/>
        <a:p>
          <a:endParaRPr lang="en-US"/>
        </a:p>
      </dgm:t>
    </dgm:pt>
    <dgm:pt modelId="{00BF8C87-F693-4B70-AB9F-0992BE2E26BB}" type="pres">
      <dgm:prSet presAssocID="{9CB24B24-FE18-4500-A095-F59ABE2E6969}" presName="Name0" presStyleCnt="0">
        <dgm:presLayoutVars>
          <dgm:chMax/>
          <dgm:chPref/>
          <dgm:dir/>
        </dgm:presLayoutVars>
      </dgm:prSet>
      <dgm:spPr/>
    </dgm:pt>
    <dgm:pt modelId="{F7C161CC-DABA-4223-9EB5-E845E0E94361}" type="pres">
      <dgm:prSet presAssocID="{9D2FCF1C-C325-437C-82FF-EEB32F38E8E8}" presName="parenttextcomposite" presStyleCnt="0"/>
      <dgm:spPr/>
    </dgm:pt>
    <dgm:pt modelId="{4D56D94E-B33F-4179-8264-3180F990EAB5}" type="pres">
      <dgm:prSet presAssocID="{9D2FCF1C-C325-437C-82FF-EEB32F38E8E8}" presName="parenttext" presStyleLbl="revTx" presStyleIdx="0" presStyleCnt="2">
        <dgm:presLayoutVars>
          <dgm:chMax/>
          <dgm:chPref val="2"/>
          <dgm:bulletEnabled val="1"/>
        </dgm:presLayoutVars>
      </dgm:prSet>
      <dgm:spPr/>
    </dgm:pt>
    <dgm:pt modelId="{A900892B-811A-4F8B-AE1A-139692441C46}" type="pres">
      <dgm:prSet presAssocID="{9D2FCF1C-C325-437C-82FF-EEB32F38E8E8}" presName="parallelogramComposite" presStyleCnt="0"/>
      <dgm:spPr/>
    </dgm:pt>
    <dgm:pt modelId="{06DBDDC2-8428-49CD-8990-A8DF0954FE0A}" type="pres">
      <dgm:prSet presAssocID="{9D2FCF1C-C325-437C-82FF-EEB32F38E8E8}" presName="parallelogram1" presStyleLbl="alignNode1" presStyleIdx="0" presStyleCnt="14"/>
      <dgm:spPr/>
    </dgm:pt>
    <dgm:pt modelId="{541F8A49-C710-4F63-9E85-FA4074BE6C27}" type="pres">
      <dgm:prSet presAssocID="{9D2FCF1C-C325-437C-82FF-EEB32F38E8E8}" presName="parallelogram2" presStyleLbl="alignNode1" presStyleIdx="1" presStyleCnt="14"/>
      <dgm:spPr/>
    </dgm:pt>
    <dgm:pt modelId="{B0214033-4C27-47E4-9DF0-34D128C57746}" type="pres">
      <dgm:prSet presAssocID="{9D2FCF1C-C325-437C-82FF-EEB32F38E8E8}" presName="parallelogram3" presStyleLbl="alignNode1" presStyleIdx="2" presStyleCnt="14"/>
      <dgm:spPr/>
    </dgm:pt>
    <dgm:pt modelId="{E3EAC87B-A606-4F9B-B02A-1118A720C3A4}" type="pres">
      <dgm:prSet presAssocID="{9D2FCF1C-C325-437C-82FF-EEB32F38E8E8}" presName="parallelogram4" presStyleLbl="alignNode1" presStyleIdx="3" presStyleCnt="14"/>
      <dgm:spPr/>
    </dgm:pt>
    <dgm:pt modelId="{D0D208B2-BA09-4663-AE60-F314EBCC75D3}" type="pres">
      <dgm:prSet presAssocID="{9D2FCF1C-C325-437C-82FF-EEB32F38E8E8}" presName="parallelogram5" presStyleLbl="alignNode1" presStyleIdx="4" presStyleCnt="14"/>
      <dgm:spPr/>
    </dgm:pt>
    <dgm:pt modelId="{8177174D-F7C3-4949-AB8D-D39D3805D038}" type="pres">
      <dgm:prSet presAssocID="{9D2FCF1C-C325-437C-82FF-EEB32F38E8E8}" presName="parallelogram6" presStyleLbl="alignNode1" presStyleIdx="5" presStyleCnt="14"/>
      <dgm:spPr/>
    </dgm:pt>
    <dgm:pt modelId="{BDBEF5A3-DF9C-43E3-A90C-0DAC76FBE3E6}" type="pres">
      <dgm:prSet presAssocID="{9D2FCF1C-C325-437C-82FF-EEB32F38E8E8}" presName="parallelogram7" presStyleLbl="alignNode1" presStyleIdx="6" presStyleCnt="14"/>
      <dgm:spPr/>
    </dgm:pt>
    <dgm:pt modelId="{D01E7A26-2A5A-4404-8E68-B6CBD51177A2}" type="pres">
      <dgm:prSet presAssocID="{E56C5C01-9950-43BF-900D-0283A0CC665F}" presName="sibTrans" presStyleCnt="0"/>
      <dgm:spPr/>
    </dgm:pt>
    <dgm:pt modelId="{D330AD45-2283-46FA-B2C8-0D2C6323D689}" type="pres">
      <dgm:prSet presAssocID="{CA4F3B55-17C6-4C34-AC16-603FD6FE1546}" presName="parenttextcomposite" presStyleCnt="0"/>
      <dgm:spPr/>
    </dgm:pt>
    <dgm:pt modelId="{0D7B6DBE-8EA8-48A5-A2F0-A03690F57FBB}" type="pres">
      <dgm:prSet presAssocID="{CA4F3B55-17C6-4C34-AC16-603FD6FE1546}" presName="parenttext" presStyleLbl="revTx" presStyleIdx="1" presStyleCnt="2">
        <dgm:presLayoutVars>
          <dgm:chMax/>
          <dgm:chPref val="2"/>
          <dgm:bulletEnabled val="1"/>
        </dgm:presLayoutVars>
      </dgm:prSet>
      <dgm:spPr/>
    </dgm:pt>
    <dgm:pt modelId="{4E8BA8D9-79FD-476E-A3AD-D26587700FA0}" type="pres">
      <dgm:prSet presAssocID="{CA4F3B55-17C6-4C34-AC16-603FD6FE1546}" presName="parallelogramComposite" presStyleCnt="0"/>
      <dgm:spPr/>
    </dgm:pt>
    <dgm:pt modelId="{30B95E21-10B7-4957-9EF3-930EE56581EC}" type="pres">
      <dgm:prSet presAssocID="{CA4F3B55-17C6-4C34-AC16-603FD6FE1546}" presName="parallelogram1" presStyleLbl="alignNode1" presStyleIdx="7" presStyleCnt="14"/>
      <dgm:spPr/>
    </dgm:pt>
    <dgm:pt modelId="{BDEA56C3-0B74-45D4-A9CF-2B0165E59ECB}" type="pres">
      <dgm:prSet presAssocID="{CA4F3B55-17C6-4C34-AC16-603FD6FE1546}" presName="parallelogram2" presStyleLbl="alignNode1" presStyleIdx="8" presStyleCnt="14"/>
      <dgm:spPr/>
    </dgm:pt>
    <dgm:pt modelId="{59866A42-CE75-46E1-BDD3-8056EC4A8000}" type="pres">
      <dgm:prSet presAssocID="{CA4F3B55-17C6-4C34-AC16-603FD6FE1546}" presName="parallelogram3" presStyleLbl="alignNode1" presStyleIdx="9" presStyleCnt="14"/>
      <dgm:spPr/>
    </dgm:pt>
    <dgm:pt modelId="{A20C6E93-7787-4A47-8746-64D7B3E9644F}" type="pres">
      <dgm:prSet presAssocID="{CA4F3B55-17C6-4C34-AC16-603FD6FE1546}" presName="parallelogram4" presStyleLbl="alignNode1" presStyleIdx="10" presStyleCnt="14"/>
      <dgm:spPr/>
    </dgm:pt>
    <dgm:pt modelId="{179916A9-0726-4469-9A03-29D21B2DA39C}" type="pres">
      <dgm:prSet presAssocID="{CA4F3B55-17C6-4C34-AC16-603FD6FE1546}" presName="parallelogram5" presStyleLbl="alignNode1" presStyleIdx="11" presStyleCnt="14"/>
      <dgm:spPr/>
    </dgm:pt>
    <dgm:pt modelId="{A7196E2F-4512-4CE1-BB09-E123B8DE721B}" type="pres">
      <dgm:prSet presAssocID="{CA4F3B55-17C6-4C34-AC16-603FD6FE1546}" presName="parallelogram6" presStyleLbl="alignNode1" presStyleIdx="12" presStyleCnt="14"/>
      <dgm:spPr/>
    </dgm:pt>
    <dgm:pt modelId="{DAC68724-6639-492A-AF33-AF0D124D8AE3}" type="pres">
      <dgm:prSet presAssocID="{CA4F3B55-17C6-4C34-AC16-603FD6FE1546}" presName="parallelogram7" presStyleLbl="alignNode1" presStyleIdx="13" presStyleCnt="14"/>
      <dgm:spPr/>
    </dgm:pt>
  </dgm:ptLst>
  <dgm:cxnLst>
    <dgm:cxn modelId="{A9BA8C1D-BB1F-48C0-9F13-A4A849C272C0}" srcId="{9CB24B24-FE18-4500-A095-F59ABE2E6969}" destId="{CA4F3B55-17C6-4C34-AC16-603FD6FE1546}" srcOrd="1" destOrd="0" parTransId="{8320EB22-2194-4241-A07F-09EA0473B6F3}" sibTransId="{F2F304E2-8835-448A-A585-FFACFCAD89F0}"/>
    <dgm:cxn modelId="{6CC1EF40-9952-49F7-996B-E84F4A5C8B29}" type="presOf" srcId="{CA4F3B55-17C6-4C34-AC16-603FD6FE1546}" destId="{0D7B6DBE-8EA8-48A5-A2F0-A03690F57FBB}" srcOrd="0" destOrd="0" presId="urn:microsoft.com/office/officeart/2008/layout/VerticalAccentList"/>
    <dgm:cxn modelId="{960AA955-E2B2-4E92-A0E5-3527BFFA1F42}" type="presOf" srcId="{9D2FCF1C-C325-437C-82FF-EEB32F38E8E8}" destId="{4D56D94E-B33F-4179-8264-3180F990EAB5}" srcOrd="0" destOrd="0" presId="urn:microsoft.com/office/officeart/2008/layout/VerticalAccentList"/>
    <dgm:cxn modelId="{3AD812A6-D75F-4862-B7E8-7FCE347126FB}" srcId="{9CB24B24-FE18-4500-A095-F59ABE2E6969}" destId="{9D2FCF1C-C325-437C-82FF-EEB32F38E8E8}" srcOrd="0" destOrd="0" parTransId="{D6A115EC-A318-4118-821B-A8A6B8141017}" sibTransId="{E56C5C01-9950-43BF-900D-0283A0CC665F}"/>
    <dgm:cxn modelId="{B404B2F8-C0CC-40E7-8AF9-350439234357}" type="presOf" srcId="{9CB24B24-FE18-4500-A095-F59ABE2E6969}" destId="{00BF8C87-F693-4B70-AB9F-0992BE2E26BB}" srcOrd="0" destOrd="0" presId="urn:microsoft.com/office/officeart/2008/layout/VerticalAccentList"/>
    <dgm:cxn modelId="{534CE96A-01B8-4F25-9042-E65991D6ABB6}" type="presParOf" srcId="{00BF8C87-F693-4B70-AB9F-0992BE2E26BB}" destId="{F7C161CC-DABA-4223-9EB5-E845E0E94361}" srcOrd="0" destOrd="0" presId="urn:microsoft.com/office/officeart/2008/layout/VerticalAccentList"/>
    <dgm:cxn modelId="{FD9F1047-7506-49B5-BDDB-6CA02EF36B1F}" type="presParOf" srcId="{F7C161CC-DABA-4223-9EB5-E845E0E94361}" destId="{4D56D94E-B33F-4179-8264-3180F990EAB5}" srcOrd="0" destOrd="0" presId="urn:microsoft.com/office/officeart/2008/layout/VerticalAccentList"/>
    <dgm:cxn modelId="{5487C6FB-BF59-495A-BAB4-2ED8414393AD}" type="presParOf" srcId="{00BF8C87-F693-4B70-AB9F-0992BE2E26BB}" destId="{A900892B-811A-4F8B-AE1A-139692441C46}" srcOrd="1" destOrd="0" presId="urn:microsoft.com/office/officeart/2008/layout/VerticalAccentList"/>
    <dgm:cxn modelId="{41508610-87A0-4269-B4D6-C9C229A6FD89}" type="presParOf" srcId="{A900892B-811A-4F8B-AE1A-139692441C46}" destId="{06DBDDC2-8428-49CD-8990-A8DF0954FE0A}" srcOrd="0" destOrd="0" presId="urn:microsoft.com/office/officeart/2008/layout/VerticalAccentList"/>
    <dgm:cxn modelId="{5E34F70E-E4EF-477B-BE4E-F391D64E2130}" type="presParOf" srcId="{A900892B-811A-4F8B-AE1A-139692441C46}" destId="{541F8A49-C710-4F63-9E85-FA4074BE6C27}" srcOrd="1" destOrd="0" presId="urn:microsoft.com/office/officeart/2008/layout/VerticalAccentList"/>
    <dgm:cxn modelId="{B2F5DDDE-E55C-41D7-9EE7-DF83FBBF6B7E}" type="presParOf" srcId="{A900892B-811A-4F8B-AE1A-139692441C46}" destId="{B0214033-4C27-47E4-9DF0-34D128C57746}" srcOrd="2" destOrd="0" presId="urn:microsoft.com/office/officeart/2008/layout/VerticalAccentList"/>
    <dgm:cxn modelId="{9ACC3439-B3FE-486D-84CE-A1AE1FFC5D00}" type="presParOf" srcId="{A900892B-811A-4F8B-AE1A-139692441C46}" destId="{E3EAC87B-A606-4F9B-B02A-1118A720C3A4}" srcOrd="3" destOrd="0" presId="urn:microsoft.com/office/officeart/2008/layout/VerticalAccentList"/>
    <dgm:cxn modelId="{9DE69F3D-16E3-4D20-886B-B03C6C5CF2D6}" type="presParOf" srcId="{A900892B-811A-4F8B-AE1A-139692441C46}" destId="{D0D208B2-BA09-4663-AE60-F314EBCC75D3}" srcOrd="4" destOrd="0" presId="urn:microsoft.com/office/officeart/2008/layout/VerticalAccentList"/>
    <dgm:cxn modelId="{AF1E2FB3-B4E5-4C8D-AAB9-F1B813E95644}" type="presParOf" srcId="{A900892B-811A-4F8B-AE1A-139692441C46}" destId="{8177174D-F7C3-4949-AB8D-D39D3805D038}" srcOrd="5" destOrd="0" presId="urn:microsoft.com/office/officeart/2008/layout/VerticalAccentList"/>
    <dgm:cxn modelId="{E91DE8A8-396B-4191-8A08-332DF09AF098}" type="presParOf" srcId="{A900892B-811A-4F8B-AE1A-139692441C46}" destId="{BDBEF5A3-DF9C-43E3-A90C-0DAC76FBE3E6}" srcOrd="6" destOrd="0" presId="urn:microsoft.com/office/officeart/2008/layout/VerticalAccentList"/>
    <dgm:cxn modelId="{48B9ACAD-515F-42ED-9B26-81A38690975D}" type="presParOf" srcId="{00BF8C87-F693-4B70-AB9F-0992BE2E26BB}" destId="{D01E7A26-2A5A-4404-8E68-B6CBD51177A2}" srcOrd="2" destOrd="0" presId="urn:microsoft.com/office/officeart/2008/layout/VerticalAccentList"/>
    <dgm:cxn modelId="{C4BB8D2B-55C0-41BD-B662-9E6B0B881963}" type="presParOf" srcId="{00BF8C87-F693-4B70-AB9F-0992BE2E26BB}" destId="{D330AD45-2283-46FA-B2C8-0D2C6323D689}" srcOrd="3" destOrd="0" presId="urn:microsoft.com/office/officeart/2008/layout/VerticalAccentList"/>
    <dgm:cxn modelId="{9FA2F2A2-CE77-42E0-A1E5-7EC4212DDBED}" type="presParOf" srcId="{D330AD45-2283-46FA-B2C8-0D2C6323D689}" destId="{0D7B6DBE-8EA8-48A5-A2F0-A03690F57FBB}" srcOrd="0" destOrd="0" presId="urn:microsoft.com/office/officeart/2008/layout/VerticalAccentList"/>
    <dgm:cxn modelId="{FEBB0757-C2EA-4CE7-B989-C7BA4719C3B4}" type="presParOf" srcId="{00BF8C87-F693-4B70-AB9F-0992BE2E26BB}" destId="{4E8BA8D9-79FD-476E-A3AD-D26587700FA0}" srcOrd="4" destOrd="0" presId="urn:microsoft.com/office/officeart/2008/layout/VerticalAccentList"/>
    <dgm:cxn modelId="{FD70EF54-0A27-446B-A0C1-0793E1D0D78D}" type="presParOf" srcId="{4E8BA8D9-79FD-476E-A3AD-D26587700FA0}" destId="{30B95E21-10B7-4957-9EF3-930EE56581EC}" srcOrd="0" destOrd="0" presId="urn:microsoft.com/office/officeart/2008/layout/VerticalAccentList"/>
    <dgm:cxn modelId="{CC5E8781-A86F-413F-AA45-7BBD5E3505E5}" type="presParOf" srcId="{4E8BA8D9-79FD-476E-A3AD-D26587700FA0}" destId="{BDEA56C3-0B74-45D4-A9CF-2B0165E59ECB}" srcOrd="1" destOrd="0" presId="urn:microsoft.com/office/officeart/2008/layout/VerticalAccentList"/>
    <dgm:cxn modelId="{F1CE7DB4-2B75-4E37-B9BF-43B40F29F998}" type="presParOf" srcId="{4E8BA8D9-79FD-476E-A3AD-D26587700FA0}" destId="{59866A42-CE75-46E1-BDD3-8056EC4A8000}" srcOrd="2" destOrd="0" presId="urn:microsoft.com/office/officeart/2008/layout/VerticalAccentList"/>
    <dgm:cxn modelId="{F8E858CE-2976-4D93-9D85-B494983F924B}" type="presParOf" srcId="{4E8BA8D9-79FD-476E-A3AD-D26587700FA0}" destId="{A20C6E93-7787-4A47-8746-64D7B3E9644F}" srcOrd="3" destOrd="0" presId="urn:microsoft.com/office/officeart/2008/layout/VerticalAccentList"/>
    <dgm:cxn modelId="{F5828AE1-E0A0-4124-B54C-82969CECFECD}" type="presParOf" srcId="{4E8BA8D9-79FD-476E-A3AD-D26587700FA0}" destId="{179916A9-0726-4469-9A03-29D21B2DA39C}" srcOrd="4" destOrd="0" presId="urn:microsoft.com/office/officeart/2008/layout/VerticalAccentList"/>
    <dgm:cxn modelId="{4593B2AE-6C9B-4652-BB1C-461123792BAE}" type="presParOf" srcId="{4E8BA8D9-79FD-476E-A3AD-D26587700FA0}" destId="{A7196E2F-4512-4CE1-BB09-E123B8DE721B}" srcOrd="5" destOrd="0" presId="urn:microsoft.com/office/officeart/2008/layout/VerticalAccentList"/>
    <dgm:cxn modelId="{D9EFFB7E-64FA-475F-8918-24497CED3BF9}" type="presParOf" srcId="{4E8BA8D9-79FD-476E-A3AD-D26587700FA0}" destId="{DAC68724-6639-492A-AF33-AF0D124D8AE3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9282644F-8A9A-41D1-B179-5189BE7CBC0E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2EE0CFEB-61CA-4B68-82AD-8BA490BFB4B7}">
      <dgm:prSet phldrT="[Text]" phldr="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chemeClr val="accent6"/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b="0" dirty="0">
            <a:solidFill>
              <a:srgbClr val="000000"/>
            </a:solidFill>
          </a:endParaRPr>
        </a:p>
      </dgm:t>
    </dgm:pt>
    <dgm:pt modelId="{A271F729-4F10-4E82-96F6-61D5AD7D7E04}" type="par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543756F9-92AB-4527-95CB-1166085951FB}" type="sibTrans" cxnId="{67AC7BBF-D047-4F26-BA4E-E4DBFB78D5E3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2E863CA6-C61C-48E1-B1F7-23C32530A4D9}">
      <dgm:prSet phldrT="[Text]" phldr="0"/>
      <dgm:spPr>
        <a:noFill/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b="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b="0" dirty="0">
            <a:solidFill>
              <a:srgbClr val="000000"/>
            </a:solidFill>
          </a:endParaRPr>
        </a:p>
      </dgm:t>
    </dgm:pt>
    <dgm:pt modelId="{5198F3BB-03AE-4C95-932F-B5D478745F79}" type="par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3895CC76-0339-4B8C-903E-3A2D1423ECDC}" type="sibTrans" cxnId="{5A41A66B-A3FB-4A62-937B-CF8114E9C8C2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A89765F-0B1D-43FF-B234-A914A05E45C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/>
      </dgm:spPr>
      <dgm:t>
        <a:bodyPr/>
        <a:lstStyle/>
        <a:p>
          <a:pPr rtl="0"/>
          <a:r>
            <a:rPr lang="en-US" b="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gm:t>
    </dgm:pt>
    <dgm:pt modelId="{AFA13E11-BC25-4BF7-B597-1EC39B639A1B}" type="par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EF8D4D20-E0D2-4B6C-9490-F93C37EAEA3C}" type="sibTrans" cxnId="{60378A7A-2C70-4AA6-9989-05A168200B51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BE622C65-53C8-4126-B8C2-FE77AB014D79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gm:t>
    </dgm:pt>
    <dgm:pt modelId="{47D2AA61-5DC2-4244-96A5-18858D8326AD}" type="par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0F094672-0393-48EA-BE5B-74F9F01E0CB0}" type="sibTrans" cxnId="{3BB8ED46-E882-414D-B54F-089664E286D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EBAEA5C-7CD7-4CFE-AB6A-C24C2A71D98D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gm:t>
    </dgm:pt>
    <dgm:pt modelId="{08EE8347-A669-465B-85D3-ACE9E9716734}" type="par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639C7C7-C311-4B0E-BBC6-16CA6B05D566}" type="sibTrans" cxnId="{43C29E60-8495-4C91-868A-796E769FF2E0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E99A6CA-5026-4040-833B-A8C8AAD4A57C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gm:t>
    </dgm:pt>
    <dgm:pt modelId="{FB754BCB-C7B8-4E94-A124-BA569124410E}" type="par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BF93E94-93E9-473E-8F82-CF0A032A907D}" type="sibTrans" cxnId="{BB080C8E-6F2D-4175-95C9-6700304C7E9C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DE4508E6-9EE0-43E0-9EAE-ADF0F9633DD4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gm:t>
    </dgm:pt>
    <dgm:pt modelId="{F66A0BC5-87F5-4C59-90C4-04203D9E503C}" type="par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7F70C34E-BF8C-4C57-92B7-FDD3B857469E}" type="sibTrans" cxnId="{0EBECD31-FD63-4ACF-A5F0-6D8D93F5AE14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12BD2786-2573-435A-B6A5-623288ED424E}">
      <dgm:prSet phldr="0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solidFill>
          <a:schemeClr val="accent4"/>
        </a:solidFill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gm:t>
    </dgm:pt>
    <dgm:pt modelId="{41002D0D-5DD4-436C-B257-4F9D514B8DDD}" type="par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894FAE8B-003F-4EF7-B566-744364F16494}" type="sibTrans" cxnId="{3F3F0D90-8FD2-4FAE-9938-05C5AD8AF18D}">
      <dgm:prSet/>
      <dgm:spPr/>
      <dgm:t>
        <a:bodyPr/>
        <a:lstStyle/>
        <a:p>
          <a:endParaRPr lang="en-US">
            <a:solidFill>
              <a:srgbClr val="000000"/>
            </a:solidFill>
          </a:endParaRPr>
        </a:p>
      </dgm:t>
    </dgm:pt>
    <dgm:pt modelId="{6BA5C802-9B7D-4F57-AFDE-863AA5E1CB22}" type="pres">
      <dgm:prSet presAssocID="{9282644F-8A9A-41D1-B179-5189BE7CBC0E}" presName="Name0" presStyleCnt="0">
        <dgm:presLayoutVars>
          <dgm:dir/>
          <dgm:animLvl val="lvl"/>
          <dgm:resizeHandles val="exact"/>
        </dgm:presLayoutVars>
      </dgm:prSet>
      <dgm:spPr/>
    </dgm:pt>
    <dgm:pt modelId="{8FC0DA5E-93D2-4C28-AB27-2CA1E7049F63}" type="pres">
      <dgm:prSet presAssocID="{2EE0CFEB-61CA-4B68-82AD-8BA490BFB4B7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4D48C505-5131-4580-B9D2-2EC5DF15A8F2}" type="pres">
      <dgm:prSet presAssocID="{543756F9-92AB-4527-95CB-1166085951FB}" presName="parTxOnlySpace" presStyleCnt="0"/>
      <dgm:spPr/>
    </dgm:pt>
    <dgm:pt modelId="{2C09A2DA-7796-4C73-AAD4-19CFEE2CEF7E}" type="pres">
      <dgm:prSet presAssocID="{2E863CA6-C61C-48E1-B1F7-23C32530A4D9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37AAB5F0-CE95-4265-BB77-FA90C06D2FF6}" type="pres">
      <dgm:prSet presAssocID="{3895CC76-0339-4B8C-903E-3A2D1423ECDC}" presName="parTxOnlySpace" presStyleCnt="0"/>
      <dgm:spPr/>
    </dgm:pt>
    <dgm:pt modelId="{295CC59F-4E75-4D13-96C1-E148539819F3}" type="pres">
      <dgm:prSet presAssocID="{6A89765F-0B1D-43FF-B234-A914A05E45C9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A9FC10E1-A79D-44F5-94BC-C0C021116847}" type="pres">
      <dgm:prSet presAssocID="{EF8D4D20-E0D2-4B6C-9490-F93C37EAEA3C}" presName="parTxOnlySpace" presStyleCnt="0"/>
      <dgm:spPr/>
    </dgm:pt>
    <dgm:pt modelId="{4360E84F-6075-4914-9739-402BE3DC173F}" type="pres">
      <dgm:prSet presAssocID="{6EBAEA5C-7CD7-4CFE-AB6A-C24C2A71D98D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536C39A8-098F-42A4-B54A-C610FA6507A3}" type="pres">
      <dgm:prSet presAssocID="{D639C7C7-C311-4B0E-BBC6-16CA6B05D566}" presName="parTxOnlySpace" presStyleCnt="0"/>
      <dgm:spPr/>
    </dgm:pt>
    <dgm:pt modelId="{D231851A-63C4-4E22-83F6-5BAE9F5B02BA}" type="pres">
      <dgm:prSet presAssocID="{7E99A6CA-5026-4040-833B-A8C8AAD4A57C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20A66AB8-5D81-40BC-A6BF-E32FB6E90CB9}" type="pres">
      <dgm:prSet presAssocID="{7BF93E94-93E9-473E-8F82-CF0A032A907D}" presName="parTxOnlySpace" presStyleCnt="0"/>
      <dgm:spPr/>
    </dgm:pt>
    <dgm:pt modelId="{A30999E2-DFB0-4B8D-ABA9-4C498C7BBEB1}" type="pres">
      <dgm:prSet presAssocID="{BE622C65-53C8-4126-B8C2-FE77AB014D79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A5236ADF-212D-456D-B057-36036DB5DACB}" type="pres">
      <dgm:prSet presAssocID="{0F094672-0393-48EA-BE5B-74F9F01E0CB0}" presName="parTxOnlySpace" presStyleCnt="0"/>
      <dgm:spPr/>
    </dgm:pt>
    <dgm:pt modelId="{7FE70AFA-55E8-4613-A33B-EA0AE76C9AD4}" type="pres">
      <dgm:prSet presAssocID="{DE4508E6-9EE0-43E0-9EAE-ADF0F9633DD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01058B65-7407-475B-925F-4215B83E5A80}" type="pres">
      <dgm:prSet presAssocID="{7F70C34E-BF8C-4C57-92B7-FDD3B857469E}" presName="parTxOnlySpace" presStyleCnt="0"/>
      <dgm:spPr/>
    </dgm:pt>
    <dgm:pt modelId="{BBA07016-ECD0-4DEB-AC10-70061C4BBEF5}" type="pres">
      <dgm:prSet presAssocID="{12BD2786-2573-435A-B6A5-623288ED424E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184C022-2287-4BEC-8D26-8296D1618F97}" type="presOf" srcId="{BE622C65-53C8-4126-B8C2-FE77AB014D79}" destId="{A30999E2-DFB0-4B8D-ABA9-4C498C7BBEB1}" srcOrd="0" destOrd="0" presId="urn:microsoft.com/office/officeart/2005/8/layout/chevron1"/>
    <dgm:cxn modelId="{0EBECD31-FD63-4ACF-A5F0-6D8D93F5AE14}" srcId="{9282644F-8A9A-41D1-B179-5189BE7CBC0E}" destId="{DE4508E6-9EE0-43E0-9EAE-ADF0F9633DD4}" srcOrd="6" destOrd="0" parTransId="{F66A0BC5-87F5-4C59-90C4-04203D9E503C}" sibTransId="{7F70C34E-BF8C-4C57-92B7-FDD3B857469E}"/>
    <dgm:cxn modelId="{11675B32-B00B-4A94-9976-24BD061FC567}" type="presOf" srcId="{7E99A6CA-5026-4040-833B-A8C8AAD4A57C}" destId="{D231851A-63C4-4E22-83F6-5BAE9F5B02BA}" srcOrd="0" destOrd="0" presId="urn:microsoft.com/office/officeart/2005/8/layout/chevron1"/>
    <dgm:cxn modelId="{43C29E60-8495-4C91-868A-796E769FF2E0}" srcId="{9282644F-8A9A-41D1-B179-5189BE7CBC0E}" destId="{6EBAEA5C-7CD7-4CFE-AB6A-C24C2A71D98D}" srcOrd="3" destOrd="0" parTransId="{08EE8347-A669-465B-85D3-ACE9E9716734}" sibTransId="{D639C7C7-C311-4B0E-BBC6-16CA6B05D566}"/>
    <dgm:cxn modelId="{2F61E642-3BE2-4135-A1E0-013F6C72A734}" type="presOf" srcId="{DE4508E6-9EE0-43E0-9EAE-ADF0F9633DD4}" destId="{7FE70AFA-55E8-4613-A33B-EA0AE76C9AD4}" srcOrd="0" destOrd="0" presId="urn:microsoft.com/office/officeart/2005/8/layout/chevron1"/>
    <dgm:cxn modelId="{3BB8ED46-E882-414D-B54F-089664E286DD}" srcId="{9282644F-8A9A-41D1-B179-5189BE7CBC0E}" destId="{BE622C65-53C8-4126-B8C2-FE77AB014D79}" srcOrd="5" destOrd="0" parTransId="{47D2AA61-5DC2-4244-96A5-18858D8326AD}" sibTransId="{0F094672-0393-48EA-BE5B-74F9F01E0CB0}"/>
    <dgm:cxn modelId="{5A41A66B-A3FB-4A62-937B-CF8114E9C8C2}" srcId="{9282644F-8A9A-41D1-B179-5189BE7CBC0E}" destId="{2E863CA6-C61C-48E1-B1F7-23C32530A4D9}" srcOrd="1" destOrd="0" parTransId="{5198F3BB-03AE-4C95-932F-B5D478745F79}" sibTransId="{3895CC76-0339-4B8C-903E-3A2D1423ECDC}"/>
    <dgm:cxn modelId="{E7BC364C-A17B-4437-8517-B9B0D4B07B44}" type="presOf" srcId="{2E863CA6-C61C-48E1-B1F7-23C32530A4D9}" destId="{2C09A2DA-7796-4C73-AAD4-19CFEE2CEF7E}" srcOrd="0" destOrd="0" presId="urn:microsoft.com/office/officeart/2005/8/layout/chevron1"/>
    <dgm:cxn modelId="{6A4E934C-5606-4EF8-89AB-171CC5B6F147}" type="presOf" srcId="{2EE0CFEB-61CA-4B68-82AD-8BA490BFB4B7}" destId="{8FC0DA5E-93D2-4C28-AB27-2CA1E7049F63}" srcOrd="0" destOrd="0" presId="urn:microsoft.com/office/officeart/2005/8/layout/chevron1"/>
    <dgm:cxn modelId="{60378A7A-2C70-4AA6-9989-05A168200B51}" srcId="{9282644F-8A9A-41D1-B179-5189BE7CBC0E}" destId="{6A89765F-0B1D-43FF-B234-A914A05E45C9}" srcOrd="2" destOrd="0" parTransId="{AFA13E11-BC25-4BF7-B597-1EC39B639A1B}" sibTransId="{EF8D4D20-E0D2-4B6C-9490-F93C37EAEA3C}"/>
    <dgm:cxn modelId="{BB080C8E-6F2D-4175-95C9-6700304C7E9C}" srcId="{9282644F-8A9A-41D1-B179-5189BE7CBC0E}" destId="{7E99A6CA-5026-4040-833B-A8C8AAD4A57C}" srcOrd="4" destOrd="0" parTransId="{FB754BCB-C7B8-4E94-A124-BA569124410E}" sibTransId="{7BF93E94-93E9-473E-8F82-CF0A032A907D}"/>
    <dgm:cxn modelId="{3F3F0D90-8FD2-4FAE-9938-05C5AD8AF18D}" srcId="{9282644F-8A9A-41D1-B179-5189BE7CBC0E}" destId="{12BD2786-2573-435A-B6A5-623288ED424E}" srcOrd="7" destOrd="0" parTransId="{41002D0D-5DD4-436C-B257-4F9D514B8DDD}" sibTransId="{894FAE8B-003F-4EF7-B566-744364F16494}"/>
    <dgm:cxn modelId="{8B0697BD-37E0-4AB9-B468-D778B40BF35C}" type="presOf" srcId="{12BD2786-2573-435A-B6A5-623288ED424E}" destId="{BBA07016-ECD0-4DEB-AC10-70061C4BBEF5}" srcOrd="0" destOrd="0" presId="urn:microsoft.com/office/officeart/2005/8/layout/chevron1"/>
    <dgm:cxn modelId="{67AC7BBF-D047-4F26-BA4E-E4DBFB78D5E3}" srcId="{9282644F-8A9A-41D1-B179-5189BE7CBC0E}" destId="{2EE0CFEB-61CA-4B68-82AD-8BA490BFB4B7}" srcOrd="0" destOrd="0" parTransId="{A271F729-4F10-4E82-96F6-61D5AD7D7E04}" sibTransId="{543756F9-92AB-4527-95CB-1166085951FB}"/>
    <dgm:cxn modelId="{B20CD0C6-02E1-4830-90A1-6D7A123321A6}" type="presOf" srcId="{6A89765F-0B1D-43FF-B234-A914A05E45C9}" destId="{295CC59F-4E75-4D13-96C1-E148539819F3}" srcOrd="0" destOrd="0" presId="urn:microsoft.com/office/officeart/2005/8/layout/chevron1"/>
    <dgm:cxn modelId="{004642CA-C7C4-4AAD-B8A2-C68ADAD4FF5F}" type="presOf" srcId="{6EBAEA5C-7CD7-4CFE-AB6A-C24C2A71D98D}" destId="{4360E84F-6075-4914-9739-402BE3DC173F}" srcOrd="0" destOrd="0" presId="urn:microsoft.com/office/officeart/2005/8/layout/chevron1"/>
    <dgm:cxn modelId="{895E0FF9-F96C-4839-9631-1C11AA2A6D39}" type="presOf" srcId="{9282644F-8A9A-41D1-B179-5189BE7CBC0E}" destId="{6BA5C802-9B7D-4F57-AFDE-863AA5E1CB22}" srcOrd="0" destOrd="0" presId="urn:microsoft.com/office/officeart/2005/8/layout/chevron1"/>
    <dgm:cxn modelId="{F3BE1F5C-EF1C-4112-8B64-43DFAB70F644}" type="presParOf" srcId="{6BA5C802-9B7D-4F57-AFDE-863AA5E1CB22}" destId="{8FC0DA5E-93D2-4C28-AB27-2CA1E7049F63}" srcOrd="0" destOrd="0" presId="urn:microsoft.com/office/officeart/2005/8/layout/chevron1"/>
    <dgm:cxn modelId="{4D66E3FB-1984-4978-AF37-1E51318ECFA6}" type="presParOf" srcId="{6BA5C802-9B7D-4F57-AFDE-863AA5E1CB22}" destId="{4D48C505-5131-4580-B9D2-2EC5DF15A8F2}" srcOrd="1" destOrd="0" presId="urn:microsoft.com/office/officeart/2005/8/layout/chevron1"/>
    <dgm:cxn modelId="{E9B1C167-0C3E-4A9B-9C05-E85F93FFC365}" type="presParOf" srcId="{6BA5C802-9B7D-4F57-AFDE-863AA5E1CB22}" destId="{2C09A2DA-7796-4C73-AAD4-19CFEE2CEF7E}" srcOrd="2" destOrd="0" presId="urn:microsoft.com/office/officeart/2005/8/layout/chevron1"/>
    <dgm:cxn modelId="{87954B60-A0AC-4987-8039-3157EDACC7B2}" type="presParOf" srcId="{6BA5C802-9B7D-4F57-AFDE-863AA5E1CB22}" destId="{37AAB5F0-CE95-4265-BB77-FA90C06D2FF6}" srcOrd="3" destOrd="0" presId="urn:microsoft.com/office/officeart/2005/8/layout/chevron1"/>
    <dgm:cxn modelId="{29921D9E-1906-41BF-BC20-CFC78F645F69}" type="presParOf" srcId="{6BA5C802-9B7D-4F57-AFDE-863AA5E1CB22}" destId="{295CC59F-4E75-4D13-96C1-E148539819F3}" srcOrd="4" destOrd="0" presId="urn:microsoft.com/office/officeart/2005/8/layout/chevron1"/>
    <dgm:cxn modelId="{AF5B626F-2FE5-4E2B-8EAD-617DBFF06F8B}" type="presParOf" srcId="{6BA5C802-9B7D-4F57-AFDE-863AA5E1CB22}" destId="{A9FC10E1-A79D-44F5-94BC-C0C021116847}" srcOrd="5" destOrd="0" presId="urn:microsoft.com/office/officeart/2005/8/layout/chevron1"/>
    <dgm:cxn modelId="{0E982F45-CA0E-4159-A385-15A3530475DE}" type="presParOf" srcId="{6BA5C802-9B7D-4F57-AFDE-863AA5E1CB22}" destId="{4360E84F-6075-4914-9739-402BE3DC173F}" srcOrd="6" destOrd="0" presId="urn:microsoft.com/office/officeart/2005/8/layout/chevron1"/>
    <dgm:cxn modelId="{3BBF2A52-81D1-4B43-8437-6875010307D1}" type="presParOf" srcId="{6BA5C802-9B7D-4F57-AFDE-863AA5E1CB22}" destId="{536C39A8-098F-42A4-B54A-C610FA6507A3}" srcOrd="7" destOrd="0" presId="urn:microsoft.com/office/officeart/2005/8/layout/chevron1"/>
    <dgm:cxn modelId="{C4DF5DD4-079B-4943-B006-F4E41E773932}" type="presParOf" srcId="{6BA5C802-9B7D-4F57-AFDE-863AA5E1CB22}" destId="{D231851A-63C4-4E22-83F6-5BAE9F5B02BA}" srcOrd="8" destOrd="0" presId="urn:microsoft.com/office/officeart/2005/8/layout/chevron1"/>
    <dgm:cxn modelId="{FD917487-2F89-4B0E-992A-8D4E167C5AEC}" type="presParOf" srcId="{6BA5C802-9B7D-4F57-AFDE-863AA5E1CB22}" destId="{20A66AB8-5D81-40BC-A6BF-E32FB6E90CB9}" srcOrd="9" destOrd="0" presId="urn:microsoft.com/office/officeart/2005/8/layout/chevron1"/>
    <dgm:cxn modelId="{8992D2B9-9F59-4DE4-976F-3C1F76D210F7}" type="presParOf" srcId="{6BA5C802-9B7D-4F57-AFDE-863AA5E1CB22}" destId="{A30999E2-DFB0-4B8D-ABA9-4C498C7BBEB1}" srcOrd="10" destOrd="0" presId="urn:microsoft.com/office/officeart/2005/8/layout/chevron1"/>
    <dgm:cxn modelId="{DEB20A3C-66BC-42AB-A69E-3F962519496B}" type="presParOf" srcId="{6BA5C802-9B7D-4F57-AFDE-863AA5E1CB22}" destId="{A5236ADF-212D-456D-B057-36036DB5DACB}" srcOrd="11" destOrd="0" presId="urn:microsoft.com/office/officeart/2005/8/layout/chevron1"/>
    <dgm:cxn modelId="{8CCCEBA8-7420-4D4E-AC0C-4432B3739639}" type="presParOf" srcId="{6BA5C802-9B7D-4F57-AFDE-863AA5E1CB22}" destId="{7FE70AFA-55E8-4613-A33B-EA0AE76C9AD4}" srcOrd="12" destOrd="0" presId="urn:microsoft.com/office/officeart/2005/8/layout/chevron1"/>
    <dgm:cxn modelId="{0AF1C36D-BFCE-4BA3-AED9-B3DEBD948311}" type="presParOf" srcId="{6BA5C802-9B7D-4F57-AFDE-863AA5E1CB22}" destId="{01058B65-7407-475B-925F-4215B83E5A80}" srcOrd="13" destOrd="0" presId="urn:microsoft.com/office/officeart/2005/8/layout/chevron1"/>
    <dgm:cxn modelId="{16BF0774-545A-4417-82BB-C75DFF8F20B5}" type="presParOf" srcId="{6BA5C802-9B7D-4F57-AFDE-863AA5E1CB22}" destId="{BBA07016-ECD0-4DEB-AC10-70061C4BBEF5}" srcOrd="14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EC251-CD00-4A02-A318-7E89E47D7242}">
      <dsp:nvSpPr>
        <dsp:cNvPr id="0" name=""/>
        <dsp:cNvSpPr/>
      </dsp:nvSpPr>
      <dsp:spPr>
        <a:xfrm>
          <a:off x="631672" y="2175669"/>
          <a:ext cx="413648" cy="1182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824" y="0"/>
              </a:lnTo>
              <a:lnTo>
                <a:pt x="206824" y="1182302"/>
              </a:lnTo>
              <a:lnTo>
                <a:pt x="413648" y="1182302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7182" y="2735506"/>
        <a:ext cx="62628" cy="62628"/>
      </dsp:txXfrm>
    </dsp:sp>
    <dsp:sp modelId="{6B00DC0F-3040-45D0-9867-F7735645AEC9}">
      <dsp:nvSpPr>
        <dsp:cNvPr id="0" name=""/>
        <dsp:cNvSpPr/>
      </dsp:nvSpPr>
      <dsp:spPr>
        <a:xfrm>
          <a:off x="631672" y="2175669"/>
          <a:ext cx="413648" cy="394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824" y="0"/>
              </a:lnTo>
              <a:lnTo>
                <a:pt x="206824" y="394100"/>
              </a:lnTo>
              <a:lnTo>
                <a:pt x="413648" y="394100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4213" y="2358436"/>
        <a:ext cx="28566" cy="28566"/>
      </dsp:txXfrm>
    </dsp:sp>
    <dsp:sp modelId="{D38D6935-D3EF-498C-AD14-4AB314040246}">
      <dsp:nvSpPr>
        <dsp:cNvPr id="0" name=""/>
        <dsp:cNvSpPr/>
      </dsp:nvSpPr>
      <dsp:spPr>
        <a:xfrm>
          <a:off x="631672" y="1781568"/>
          <a:ext cx="413648" cy="394100"/>
        </a:xfrm>
        <a:custGeom>
          <a:avLst/>
          <a:gdLst/>
          <a:ahLst/>
          <a:cxnLst/>
          <a:rect l="0" t="0" r="0" b="0"/>
          <a:pathLst>
            <a:path>
              <a:moveTo>
                <a:pt x="0" y="394100"/>
              </a:moveTo>
              <a:lnTo>
                <a:pt x="206824" y="394100"/>
              </a:lnTo>
              <a:lnTo>
                <a:pt x="206824" y="0"/>
              </a:lnTo>
              <a:lnTo>
                <a:pt x="413648" y="0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4213" y="1964335"/>
        <a:ext cx="28566" cy="28566"/>
      </dsp:txXfrm>
    </dsp:sp>
    <dsp:sp modelId="{0621F7A8-5A5C-49FC-81FF-0138DC7D87D3}">
      <dsp:nvSpPr>
        <dsp:cNvPr id="0" name=""/>
        <dsp:cNvSpPr/>
      </dsp:nvSpPr>
      <dsp:spPr>
        <a:xfrm>
          <a:off x="631672" y="993366"/>
          <a:ext cx="413648" cy="1182302"/>
        </a:xfrm>
        <a:custGeom>
          <a:avLst/>
          <a:gdLst/>
          <a:ahLst/>
          <a:cxnLst/>
          <a:rect l="0" t="0" r="0" b="0"/>
          <a:pathLst>
            <a:path>
              <a:moveTo>
                <a:pt x="0" y="1182302"/>
              </a:moveTo>
              <a:lnTo>
                <a:pt x="206824" y="1182302"/>
              </a:lnTo>
              <a:lnTo>
                <a:pt x="206824" y="0"/>
              </a:lnTo>
              <a:lnTo>
                <a:pt x="413648" y="0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7182" y="1553203"/>
        <a:ext cx="62628" cy="62628"/>
      </dsp:txXfrm>
    </dsp:sp>
    <dsp:sp modelId="{8115945C-4122-4891-BDCA-4800A692E1D9}">
      <dsp:nvSpPr>
        <dsp:cNvPr id="0" name=""/>
        <dsp:cNvSpPr/>
      </dsp:nvSpPr>
      <dsp:spPr>
        <a:xfrm rot="16200000">
          <a:off x="-1342980" y="1860388"/>
          <a:ext cx="3318745" cy="6305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/>
            <a:t>Applications</a:t>
          </a:r>
          <a:endParaRPr lang="en-US" sz="4300" kern="1200"/>
        </a:p>
      </dsp:txBody>
      <dsp:txXfrm>
        <a:off x="-1342980" y="1860388"/>
        <a:ext cx="3318745" cy="630561"/>
      </dsp:txXfrm>
    </dsp:sp>
    <dsp:sp modelId="{049F6536-B4F9-4630-BD92-15D7A104BA5F}">
      <dsp:nvSpPr>
        <dsp:cNvPr id="0" name=""/>
        <dsp:cNvSpPr/>
      </dsp:nvSpPr>
      <dsp:spPr>
        <a:xfrm>
          <a:off x="1045321" y="678085"/>
          <a:ext cx="2068241" cy="6305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Transitive closure</a:t>
          </a:r>
          <a:endParaRPr lang="en-US" sz="2200" kern="1200" dirty="0"/>
        </a:p>
      </dsp:txBody>
      <dsp:txXfrm>
        <a:off x="1045321" y="678085"/>
        <a:ext cx="2068241" cy="630561"/>
      </dsp:txXfrm>
    </dsp:sp>
    <dsp:sp modelId="{0BAE29E8-B619-4472-9EE3-24E3C4C22D78}">
      <dsp:nvSpPr>
        <dsp:cNvPr id="0" name=""/>
        <dsp:cNvSpPr/>
      </dsp:nvSpPr>
      <dsp:spPr>
        <a:xfrm>
          <a:off x="1045321" y="1466287"/>
          <a:ext cx="2068241" cy="6305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Connected components</a:t>
          </a:r>
        </a:p>
      </dsp:txBody>
      <dsp:txXfrm>
        <a:off x="1045321" y="1466287"/>
        <a:ext cx="2068241" cy="630561"/>
      </dsp:txXfrm>
    </dsp:sp>
    <dsp:sp modelId="{53AD3420-9650-47EA-A765-46085A137F11}">
      <dsp:nvSpPr>
        <dsp:cNvPr id="0" name=""/>
        <dsp:cNvSpPr/>
      </dsp:nvSpPr>
      <dsp:spPr>
        <a:xfrm>
          <a:off x="1045321" y="2254489"/>
          <a:ext cx="2068241" cy="6305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Triangle counting</a:t>
          </a:r>
          <a:endParaRPr lang="en-US" sz="2200" kern="1200" dirty="0"/>
        </a:p>
      </dsp:txBody>
      <dsp:txXfrm>
        <a:off x="1045321" y="2254489"/>
        <a:ext cx="2068241" cy="630561"/>
      </dsp:txXfrm>
    </dsp:sp>
    <dsp:sp modelId="{2683D858-D9F9-411C-8E3C-C4B5CF979DE2}">
      <dsp:nvSpPr>
        <dsp:cNvPr id="0" name=""/>
        <dsp:cNvSpPr/>
      </dsp:nvSpPr>
      <dsp:spPr>
        <a:xfrm>
          <a:off x="1045321" y="3042691"/>
          <a:ext cx="2068241" cy="63056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Same generation</a:t>
          </a:r>
        </a:p>
      </dsp:txBody>
      <dsp:txXfrm>
        <a:off x="1045321" y="3042691"/>
        <a:ext cx="2068241" cy="63056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C5EC7-950F-4804-9444-32B2752756E2}">
      <dsp:nvSpPr>
        <dsp:cNvPr id="0" name=""/>
        <dsp:cNvSpPr/>
      </dsp:nvSpPr>
      <dsp:spPr>
        <a:xfrm>
          <a:off x="10206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Arial" panose="020B0604020202020204"/>
            </a:rPr>
            <a:t>Off-the-shelf</a:t>
          </a:r>
          <a:endParaRPr lang="en-US" sz="4700" kern="1200"/>
        </a:p>
      </dsp:txBody>
      <dsp:txXfrm>
        <a:off x="35500" y="121746"/>
        <a:ext cx="3403819" cy="813013"/>
      </dsp:txXfrm>
    </dsp:sp>
    <dsp:sp modelId="{551CAA23-FFC0-4927-9D58-5FC401399288}">
      <dsp:nvSpPr>
        <dsp:cNvPr id="0" name=""/>
        <dsp:cNvSpPr/>
      </dsp:nvSpPr>
      <dsp:spPr>
        <a:xfrm rot="5400000">
          <a:off x="1661845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84CA3B-D86E-48BB-9F8A-0FE3FD9EBEDC}">
      <dsp:nvSpPr>
        <dsp:cNvPr id="0" name=""/>
        <dsp:cNvSpPr/>
      </dsp:nvSpPr>
      <dsp:spPr>
        <a:xfrm>
          <a:off x="10206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Started with CPU and GPU based Python libraries </a:t>
          </a:r>
        </a:p>
      </dsp:txBody>
      <dsp:txXfrm>
        <a:off x="35500" y="1287608"/>
        <a:ext cx="3403819" cy="813013"/>
      </dsp:txXfrm>
    </dsp:sp>
    <dsp:sp modelId="{3D6AA936-3BCD-4FD3-B5AD-B07D5208F6AB}">
      <dsp:nvSpPr>
        <dsp:cNvPr id="0" name=""/>
        <dsp:cNvSpPr/>
      </dsp:nvSpPr>
      <dsp:spPr>
        <a:xfrm rot="5400000">
          <a:off x="1661845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AE6D-370D-48AD-A27C-E9B837A72277}">
      <dsp:nvSpPr>
        <dsp:cNvPr id="0" name=""/>
        <dsp:cNvSpPr/>
      </dsp:nvSpPr>
      <dsp:spPr>
        <a:xfrm>
          <a:off x="10206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Compare GPU capabilities for iterative join operations</a:t>
          </a:r>
        </a:p>
      </dsp:txBody>
      <dsp:txXfrm>
        <a:off x="35500" y="2453471"/>
        <a:ext cx="3403819" cy="813013"/>
      </dsp:txXfrm>
    </dsp:sp>
    <dsp:sp modelId="{889D6539-7F4F-46FD-B7BD-0B92A9FA62E7}">
      <dsp:nvSpPr>
        <dsp:cNvPr id="0" name=""/>
        <dsp:cNvSpPr/>
      </dsp:nvSpPr>
      <dsp:spPr>
        <a:xfrm>
          <a:off x="3948231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err="1"/>
            <a:t>GPUJoin</a:t>
          </a:r>
        </a:p>
      </dsp:txBody>
      <dsp:txXfrm>
        <a:off x="3973525" y="121746"/>
        <a:ext cx="3403819" cy="813013"/>
      </dsp:txXfrm>
    </dsp:sp>
    <dsp:sp modelId="{830570D3-6418-4DC3-A78D-DFCAE73F7C62}">
      <dsp:nvSpPr>
        <dsp:cNvPr id="0" name=""/>
        <dsp:cNvSpPr/>
      </dsp:nvSpPr>
      <dsp:spPr>
        <a:xfrm rot="5400000">
          <a:off x="5599869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E54D3-D808-4D4C-ACDA-1376AEA785E1}">
      <dsp:nvSpPr>
        <dsp:cNvPr id="0" name=""/>
        <dsp:cNvSpPr/>
      </dsp:nvSpPr>
      <dsp:spPr>
        <a:xfrm>
          <a:off x="3948231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Relational Algebra (RA) operations using CUDA</a:t>
          </a:r>
        </a:p>
      </dsp:txBody>
      <dsp:txXfrm>
        <a:off x="3973525" y="1287608"/>
        <a:ext cx="3403819" cy="813013"/>
      </dsp:txXfrm>
    </dsp:sp>
    <dsp:sp modelId="{3E9B25C0-0ED3-4275-88E1-AF6410AE15DD}">
      <dsp:nvSpPr>
        <dsp:cNvPr id="0" name=""/>
        <dsp:cNvSpPr/>
      </dsp:nvSpPr>
      <dsp:spPr>
        <a:xfrm rot="5400000">
          <a:off x="5599869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8919C-B43A-4422-AA27-70239D786083}">
      <dsp:nvSpPr>
        <dsp:cNvPr id="0" name=""/>
        <dsp:cNvSpPr/>
      </dsp:nvSpPr>
      <dsp:spPr>
        <a:xfrm>
          <a:off x="3948231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performance GPU </a:t>
          </a:r>
          <a:r>
            <a:rPr lang="en-US" sz="2100" kern="1200" err="1"/>
            <a:t>hashtable</a:t>
          </a:r>
          <a:r>
            <a:rPr lang="en-US" sz="2100" kern="1200"/>
            <a:t> for iterative RA</a:t>
          </a:r>
        </a:p>
      </dsp:txBody>
      <dsp:txXfrm>
        <a:off x="3973525" y="2453471"/>
        <a:ext cx="3403819" cy="813013"/>
      </dsp:txXfrm>
    </dsp:sp>
    <dsp:sp modelId="{481726BF-B8A6-4475-988C-FEB4F90F63A3}">
      <dsp:nvSpPr>
        <dsp:cNvPr id="0" name=""/>
        <dsp:cNvSpPr/>
      </dsp:nvSpPr>
      <dsp:spPr>
        <a:xfrm>
          <a:off x="7886255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err="1"/>
            <a:t>GPULog</a:t>
          </a:r>
        </a:p>
      </dsp:txBody>
      <dsp:txXfrm>
        <a:off x="7911549" y="121746"/>
        <a:ext cx="3403819" cy="813013"/>
      </dsp:txXfrm>
    </dsp:sp>
    <dsp:sp modelId="{71814FD4-6731-434D-A315-01F71894C348}">
      <dsp:nvSpPr>
        <dsp:cNvPr id="0" name=""/>
        <dsp:cNvSpPr/>
      </dsp:nvSpPr>
      <dsp:spPr>
        <a:xfrm rot="5400000">
          <a:off x="9537894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5E28C-1F73-4E54-8B0C-3DC8C92C9A9E}">
      <dsp:nvSpPr>
        <dsp:cNvPr id="0" name=""/>
        <dsp:cNvSpPr/>
      </dsp:nvSpPr>
      <dsp:spPr>
        <a:xfrm>
          <a:off x="7886255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CUDA based SIMD API for deductive analytics</a:t>
          </a:r>
        </a:p>
      </dsp:txBody>
      <dsp:txXfrm>
        <a:off x="7911549" y="1287608"/>
        <a:ext cx="3403819" cy="813013"/>
      </dsp:txXfrm>
    </dsp:sp>
    <dsp:sp modelId="{5F80D8E1-B7AD-463A-95CA-85F761A132A5}">
      <dsp:nvSpPr>
        <dsp:cNvPr id="0" name=""/>
        <dsp:cNvSpPr/>
      </dsp:nvSpPr>
      <dsp:spPr>
        <a:xfrm rot="5400000">
          <a:off x="9537894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3C5B0C-E45D-4861-984A-10547FC6321E}">
      <dsp:nvSpPr>
        <dsp:cNvPr id="0" name=""/>
        <dsp:cNvSpPr/>
      </dsp:nvSpPr>
      <dsp:spPr>
        <a:xfrm>
          <a:off x="7886255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Novel Hash-Indexed Sorted Array data structure</a:t>
          </a:r>
        </a:p>
      </dsp:txBody>
      <dsp:txXfrm>
        <a:off x="7911549" y="2453471"/>
        <a:ext cx="3403819" cy="81301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6B93E-388A-4CE2-B0DD-DD069136E092}">
      <dsp:nvSpPr>
        <dsp:cNvPr id="0" name=""/>
        <dsp:cNvSpPr/>
      </dsp:nvSpPr>
      <dsp:spPr>
        <a:xfrm>
          <a:off x="0" y="0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accent4"/>
              </a:solidFill>
            </a:rPr>
            <a:t>Open-addressing based </a:t>
          </a:r>
          <a:r>
            <a:rPr lang="en-US" sz="3600" b="0" i="0" kern="1200" dirty="0" err="1">
              <a:solidFill>
                <a:schemeClr val="accent4"/>
              </a:solidFill>
            </a:rPr>
            <a:t>hashtable</a:t>
          </a:r>
          <a:endParaRPr lang="en-US" sz="3600" kern="1200" dirty="0">
            <a:solidFill>
              <a:schemeClr val="accent4"/>
            </a:solidFill>
          </a:endParaRPr>
        </a:p>
      </dsp:txBody>
      <dsp:txXfrm>
        <a:off x="23677" y="23677"/>
        <a:ext cx="7540836" cy="761032"/>
      </dsp:txXfrm>
    </dsp:sp>
    <dsp:sp modelId="{691CBED4-75F1-4B2A-97DC-000554C93274}">
      <dsp:nvSpPr>
        <dsp:cNvPr id="0" name=""/>
        <dsp:cNvSpPr/>
      </dsp:nvSpPr>
      <dsp:spPr>
        <a:xfrm>
          <a:off x="635317" y="920662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>
              <a:solidFill>
                <a:schemeClr val="accent4"/>
              </a:solidFill>
            </a:rPr>
            <a:t>Fuse join and projection</a:t>
          </a:r>
          <a:endParaRPr lang="en-US" sz="3600" kern="1200" dirty="0">
            <a:solidFill>
              <a:schemeClr val="accent4"/>
            </a:solidFill>
          </a:endParaRPr>
        </a:p>
      </dsp:txBody>
      <dsp:txXfrm>
        <a:off x="658994" y="944339"/>
        <a:ext cx="7299607" cy="761032"/>
      </dsp:txXfrm>
    </dsp:sp>
    <dsp:sp modelId="{0D6A6B17-2963-4302-9B4B-EB1FE6705797}">
      <dsp:nvSpPr>
        <dsp:cNvPr id="0" name=""/>
        <dsp:cNvSpPr/>
      </dsp:nvSpPr>
      <dsp:spPr>
        <a:xfrm>
          <a:off x="1270635" y="1841325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Sorted results for deduplication</a:t>
          </a:r>
          <a:endParaRPr lang="en-US" sz="3600" kern="1200"/>
        </a:p>
      </dsp:txBody>
      <dsp:txXfrm>
        <a:off x="1294312" y="1865002"/>
        <a:ext cx="7299607" cy="761032"/>
      </dsp:txXfrm>
    </dsp:sp>
    <dsp:sp modelId="{7465BA5F-A97B-4DE7-8AE3-1E165C62133C}">
      <dsp:nvSpPr>
        <dsp:cNvPr id="0" name=""/>
        <dsp:cNvSpPr/>
      </dsp:nvSpPr>
      <dsp:spPr>
        <a:xfrm>
          <a:off x="1905952" y="2761987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Pinned memory scheme</a:t>
          </a:r>
          <a:endParaRPr lang="en-US" sz="3600" kern="1200"/>
        </a:p>
      </dsp:txBody>
      <dsp:txXfrm>
        <a:off x="1929629" y="2785664"/>
        <a:ext cx="7299607" cy="761032"/>
      </dsp:txXfrm>
    </dsp:sp>
    <dsp:sp modelId="{E433DE0A-8FB3-4093-A7BF-802226CF173E}">
      <dsp:nvSpPr>
        <dsp:cNvPr id="0" name=""/>
        <dsp:cNvSpPr/>
      </dsp:nvSpPr>
      <dsp:spPr>
        <a:xfrm>
          <a:off x="2541270" y="3682650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Intermediate memory clearance</a:t>
          </a:r>
          <a:endParaRPr lang="en-US" sz="3600" kern="1200"/>
        </a:p>
      </dsp:txBody>
      <dsp:txXfrm>
        <a:off x="2564947" y="3706327"/>
        <a:ext cx="7299607" cy="761032"/>
      </dsp:txXfrm>
    </dsp:sp>
    <dsp:sp modelId="{DD085C09-BB9C-45A4-8818-75642ECA968C}">
      <dsp:nvSpPr>
        <dsp:cNvPr id="0" name=""/>
        <dsp:cNvSpPr/>
      </dsp:nvSpPr>
      <dsp:spPr>
        <a:xfrm>
          <a:off x="7982278" y="590571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00504" y="590571"/>
        <a:ext cx="288999" cy="395402"/>
      </dsp:txXfrm>
    </dsp:sp>
    <dsp:sp modelId="{1BBD6643-6DB3-4E11-BC63-A67B2465A4A4}">
      <dsp:nvSpPr>
        <dsp:cNvPr id="0" name=""/>
        <dsp:cNvSpPr/>
      </dsp:nvSpPr>
      <dsp:spPr>
        <a:xfrm>
          <a:off x="8617596" y="1511233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735822" y="1511233"/>
        <a:ext cx="288999" cy="395402"/>
      </dsp:txXfrm>
    </dsp:sp>
    <dsp:sp modelId="{748A8C5C-E80F-487F-AF45-ABC4F46A2D20}">
      <dsp:nvSpPr>
        <dsp:cNvPr id="0" name=""/>
        <dsp:cNvSpPr/>
      </dsp:nvSpPr>
      <dsp:spPr>
        <a:xfrm>
          <a:off x="9252913" y="2418423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371139" y="2418423"/>
        <a:ext cx="288999" cy="395402"/>
      </dsp:txXfrm>
    </dsp:sp>
    <dsp:sp modelId="{9E34127D-74A7-4FDB-B176-9D20BADCBF2F}">
      <dsp:nvSpPr>
        <dsp:cNvPr id="0" name=""/>
        <dsp:cNvSpPr/>
      </dsp:nvSpPr>
      <dsp:spPr>
        <a:xfrm>
          <a:off x="9888231" y="3348068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006457" y="3348068"/>
        <a:ext cx="288999" cy="395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cuDF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C5EC7-950F-4804-9444-32B2752756E2}">
      <dsp:nvSpPr>
        <dsp:cNvPr id="0" name=""/>
        <dsp:cNvSpPr/>
      </dsp:nvSpPr>
      <dsp:spPr>
        <a:xfrm>
          <a:off x="10206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Arial" panose="020B0604020202020204"/>
            </a:rPr>
            <a:t>Off-the-shelf</a:t>
          </a:r>
          <a:endParaRPr lang="en-US" sz="4700" kern="1200"/>
        </a:p>
      </dsp:txBody>
      <dsp:txXfrm>
        <a:off x="35500" y="121746"/>
        <a:ext cx="3403819" cy="813013"/>
      </dsp:txXfrm>
    </dsp:sp>
    <dsp:sp modelId="{551CAA23-FFC0-4927-9D58-5FC401399288}">
      <dsp:nvSpPr>
        <dsp:cNvPr id="0" name=""/>
        <dsp:cNvSpPr/>
      </dsp:nvSpPr>
      <dsp:spPr>
        <a:xfrm rot="5400000">
          <a:off x="1661845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84CA3B-D86E-48BB-9F8A-0FE3FD9EBEDC}">
      <dsp:nvSpPr>
        <dsp:cNvPr id="0" name=""/>
        <dsp:cNvSpPr/>
      </dsp:nvSpPr>
      <dsp:spPr>
        <a:xfrm>
          <a:off x="10206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Started with CPU and GPU based Python libraries </a:t>
          </a:r>
        </a:p>
      </dsp:txBody>
      <dsp:txXfrm>
        <a:off x="35500" y="1287608"/>
        <a:ext cx="3403819" cy="813013"/>
      </dsp:txXfrm>
    </dsp:sp>
    <dsp:sp modelId="{3D6AA936-3BCD-4FD3-B5AD-B07D5208F6AB}">
      <dsp:nvSpPr>
        <dsp:cNvPr id="0" name=""/>
        <dsp:cNvSpPr/>
      </dsp:nvSpPr>
      <dsp:spPr>
        <a:xfrm rot="5400000">
          <a:off x="1661845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AE6D-370D-48AD-A27C-E9B837A72277}">
      <dsp:nvSpPr>
        <dsp:cNvPr id="0" name=""/>
        <dsp:cNvSpPr/>
      </dsp:nvSpPr>
      <dsp:spPr>
        <a:xfrm>
          <a:off x="10206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Compare GPU capabilities for iterative join operations</a:t>
          </a:r>
        </a:p>
      </dsp:txBody>
      <dsp:txXfrm>
        <a:off x="35500" y="2453471"/>
        <a:ext cx="3403819" cy="813013"/>
      </dsp:txXfrm>
    </dsp:sp>
    <dsp:sp modelId="{889D6539-7F4F-46FD-B7BD-0B92A9FA62E7}">
      <dsp:nvSpPr>
        <dsp:cNvPr id="0" name=""/>
        <dsp:cNvSpPr/>
      </dsp:nvSpPr>
      <dsp:spPr>
        <a:xfrm>
          <a:off x="3948231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err="1"/>
            <a:t>GPUJoin</a:t>
          </a:r>
        </a:p>
      </dsp:txBody>
      <dsp:txXfrm>
        <a:off x="3973525" y="121746"/>
        <a:ext cx="3403819" cy="813013"/>
      </dsp:txXfrm>
    </dsp:sp>
    <dsp:sp modelId="{830570D3-6418-4DC3-A78D-DFCAE73F7C62}">
      <dsp:nvSpPr>
        <dsp:cNvPr id="0" name=""/>
        <dsp:cNvSpPr/>
      </dsp:nvSpPr>
      <dsp:spPr>
        <a:xfrm rot="5400000">
          <a:off x="5599869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E54D3-D808-4D4C-ACDA-1376AEA785E1}">
      <dsp:nvSpPr>
        <dsp:cNvPr id="0" name=""/>
        <dsp:cNvSpPr/>
      </dsp:nvSpPr>
      <dsp:spPr>
        <a:xfrm>
          <a:off x="3948231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Relational Algebra (RA) operations using CUDA</a:t>
          </a:r>
        </a:p>
      </dsp:txBody>
      <dsp:txXfrm>
        <a:off x="3973525" y="1287608"/>
        <a:ext cx="3403819" cy="813013"/>
      </dsp:txXfrm>
    </dsp:sp>
    <dsp:sp modelId="{3E9B25C0-0ED3-4275-88E1-AF6410AE15DD}">
      <dsp:nvSpPr>
        <dsp:cNvPr id="0" name=""/>
        <dsp:cNvSpPr/>
      </dsp:nvSpPr>
      <dsp:spPr>
        <a:xfrm rot="5400000">
          <a:off x="5599869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8919C-B43A-4422-AA27-70239D786083}">
      <dsp:nvSpPr>
        <dsp:cNvPr id="0" name=""/>
        <dsp:cNvSpPr/>
      </dsp:nvSpPr>
      <dsp:spPr>
        <a:xfrm>
          <a:off x="3948231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performance GPU </a:t>
          </a:r>
          <a:r>
            <a:rPr lang="en-US" sz="2100" kern="1200" err="1"/>
            <a:t>hashtable</a:t>
          </a:r>
          <a:r>
            <a:rPr lang="en-US" sz="2100" kern="1200"/>
            <a:t> for iterative RA</a:t>
          </a:r>
        </a:p>
      </dsp:txBody>
      <dsp:txXfrm>
        <a:off x="3973525" y="2453471"/>
        <a:ext cx="3403819" cy="813013"/>
      </dsp:txXfrm>
    </dsp:sp>
    <dsp:sp modelId="{481726BF-B8A6-4475-988C-FEB4F90F63A3}">
      <dsp:nvSpPr>
        <dsp:cNvPr id="0" name=""/>
        <dsp:cNvSpPr/>
      </dsp:nvSpPr>
      <dsp:spPr>
        <a:xfrm>
          <a:off x="7886255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err="1"/>
            <a:t>GPULog</a:t>
          </a:r>
        </a:p>
      </dsp:txBody>
      <dsp:txXfrm>
        <a:off x="7911549" y="121746"/>
        <a:ext cx="3403819" cy="813013"/>
      </dsp:txXfrm>
    </dsp:sp>
    <dsp:sp modelId="{71814FD4-6731-434D-A315-01F71894C348}">
      <dsp:nvSpPr>
        <dsp:cNvPr id="0" name=""/>
        <dsp:cNvSpPr/>
      </dsp:nvSpPr>
      <dsp:spPr>
        <a:xfrm rot="5400000">
          <a:off x="9537894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5E28C-1F73-4E54-8B0C-3DC8C92C9A9E}">
      <dsp:nvSpPr>
        <dsp:cNvPr id="0" name=""/>
        <dsp:cNvSpPr/>
      </dsp:nvSpPr>
      <dsp:spPr>
        <a:xfrm>
          <a:off x="7886255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CUDA based SIMD API for deductive analytics</a:t>
          </a:r>
        </a:p>
      </dsp:txBody>
      <dsp:txXfrm>
        <a:off x="7911549" y="1287608"/>
        <a:ext cx="3403819" cy="813013"/>
      </dsp:txXfrm>
    </dsp:sp>
    <dsp:sp modelId="{5F80D8E1-B7AD-463A-95CA-85F761A132A5}">
      <dsp:nvSpPr>
        <dsp:cNvPr id="0" name=""/>
        <dsp:cNvSpPr/>
      </dsp:nvSpPr>
      <dsp:spPr>
        <a:xfrm rot="5400000">
          <a:off x="9537894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3C5B0C-E45D-4861-984A-10547FC6321E}">
      <dsp:nvSpPr>
        <dsp:cNvPr id="0" name=""/>
        <dsp:cNvSpPr/>
      </dsp:nvSpPr>
      <dsp:spPr>
        <a:xfrm>
          <a:off x="7886255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Novel Hash-Indexed Sorted Array data structure</a:t>
          </a:r>
        </a:p>
      </dsp:txBody>
      <dsp:txXfrm>
        <a:off x="7911549" y="2453471"/>
        <a:ext cx="3403819" cy="81301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GPUJoin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C5EC7-950F-4804-9444-32B2752756E2}">
      <dsp:nvSpPr>
        <dsp:cNvPr id="0" name=""/>
        <dsp:cNvSpPr/>
      </dsp:nvSpPr>
      <dsp:spPr>
        <a:xfrm>
          <a:off x="10206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>
              <a:latin typeface="Arial" panose="020B0604020202020204"/>
            </a:rPr>
            <a:t>Off-the-shelf</a:t>
          </a:r>
          <a:endParaRPr lang="en-US" sz="4700" kern="1200"/>
        </a:p>
      </dsp:txBody>
      <dsp:txXfrm>
        <a:off x="35500" y="121746"/>
        <a:ext cx="3403819" cy="813013"/>
      </dsp:txXfrm>
    </dsp:sp>
    <dsp:sp modelId="{551CAA23-FFC0-4927-9D58-5FC401399288}">
      <dsp:nvSpPr>
        <dsp:cNvPr id="0" name=""/>
        <dsp:cNvSpPr/>
      </dsp:nvSpPr>
      <dsp:spPr>
        <a:xfrm rot="5400000">
          <a:off x="1661845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84CA3B-D86E-48BB-9F8A-0FE3FD9EBEDC}">
      <dsp:nvSpPr>
        <dsp:cNvPr id="0" name=""/>
        <dsp:cNvSpPr/>
      </dsp:nvSpPr>
      <dsp:spPr>
        <a:xfrm>
          <a:off x="10206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Started with CPU and GPU based Python libraries </a:t>
          </a:r>
        </a:p>
      </dsp:txBody>
      <dsp:txXfrm>
        <a:off x="35500" y="1287608"/>
        <a:ext cx="3403819" cy="813013"/>
      </dsp:txXfrm>
    </dsp:sp>
    <dsp:sp modelId="{3D6AA936-3BCD-4FD3-B5AD-B07D5208F6AB}">
      <dsp:nvSpPr>
        <dsp:cNvPr id="0" name=""/>
        <dsp:cNvSpPr/>
      </dsp:nvSpPr>
      <dsp:spPr>
        <a:xfrm rot="5400000">
          <a:off x="1661845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AE6D-370D-48AD-A27C-E9B837A72277}">
      <dsp:nvSpPr>
        <dsp:cNvPr id="0" name=""/>
        <dsp:cNvSpPr/>
      </dsp:nvSpPr>
      <dsp:spPr>
        <a:xfrm>
          <a:off x="10206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Compare GPU capabilities for iterative join operations</a:t>
          </a:r>
        </a:p>
      </dsp:txBody>
      <dsp:txXfrm>
        <a:off x="35500" y="2453471"/>
        <a:ext cx="3403819" cy="813013"/>
      </dsp:txXfrm>
    </dsp:sp>
    <dsp:sp modelId="{889D6539-7F4F-46FD-B7BD-0B92A9FA62E7}">
      <dsp:nvSpPr>
        <dsp:cNvPr id="0" name=""/>
        <dsp:cNvSpPr/>
      </dsp:nvSpPr>
      <dsp:spPr>
        <a:xfrm>
          <a:off x="3948231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err="1"/>
            <a:t>GPUJoin</a:t>
          </a:r>
        </a:p>
      </dsp:txBody>
      <dsp:txXfrm>
        <a:off x="3973525" y="121746"/>
        <a:ext cx="3403819" cy="813013"/>
      </dsp:txXfrm>
    </dsp:sp>
    <dsp:sp modelId="{830570D3-6418-4DC3-A78D-DFCAE73F7C62}">
      <dsp:nvSpPr>
        <dsp:cNvPr id="0" name=""/>
        <dsp:cNvSpPr/>
      </dsp:nvSpPr>
      <dsp:spPr>
        <a:xfrm rot="5400000">
          <a:off x="5599869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E54D3-D808-4D4C-ACDA-1376AEA785E1}">
      <dsp:nvSpPr>
        <dsp:cNvPr id="0" name=""/>
        <dsp:cNvSpPr/>
      </dsp:nvSpPr>
      <dsp:spPr>
        <a:xfrm>
          <a:off x="3948231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Relational Algebra (RA) operations using CUDA</a:t>
          </a:r>
        </a:p>
      </dsp:txBody>
      <dsp:txXfrm>
        <a:off x="3973525" y="1287608"/>
        <a:ext cx="3403819" cy="813013"/>
      </dsp:txXfrm>
    </dsp:sp>
    <dsp:sp modelId="{3E9B25C0-0ED3-4275-88E1-AF6410AE15DD}">
      <dsp:nvSpPr>
        <dsp:cNvPr id="0" name=""/>
        <dsp:cNvSpPr/>
      </dsp:nvSpPr>
      <dsp:spPr>
        <a:xfrm rot="5400000">
          <a:off x="5599869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8919C-B43A-4422-AA27-70239D786083}">
      <dsp:nvSpPr>
        <dsp:cNvPr id="0" name=""/>
        <dsp:cNvSpPr/>
      </dsp:nvSpPr>
      <dsp:spPr>
        <a:xfrm>
          <a:off x="3948231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High performance GPU </a:t>
          </a:r>
          <a:r>
            <a:rPr lang="en-US" sz="2100" kern="1200" err="1"/>
            <a:t>hashtable</a:t>
          </a:r>
          <a:r>
            <a:rPr lang="en-US" sz="2100" kern="1200"/>
            <a:t> for iterative RA</a:t>
          </a:r>
        </a:p>
      </dsp:txBody>
      <dsp:txXfrm>
        <a:off x="3973525" y="2453471"/>
        <a:ext cx="3403819" cy="813013"/>
      </dsp:txXfrm>
    </dsp:sp>
    <dsp:sp modelId="{481726BF-B8A6-4475-988C-FEB4F90F63A3}">
      <dsp:nvSpPr>
        <dsp:cNvPr id="0" name=""/>
        <dsp:cNvSpPr/>
      </dsp:nvSpPr>
      <dsp:spPr>
        <a:xfrm>
          <a:off x="7886255" y="96452"/>
          <a:ext cx="3454407" cy="86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err="1"/>
            <a:t>GPULog</a:t>
          </a:r>
        </a:p>
      </dsp:txBody>
      <dsp:txXfrm>
        <a:off x="7911549" y="121746"/>
        <a:ext cx="3403819" cy="813013"/>
      </dsp:txXfrm>
    </dsp:sp>
    <dsp:sp modelId="{71814FD4-6731-434D-A315-01F71894C348}">
      <dsp:nvSpPr>
        <dsp:cNvPr id="0" name=""/>
        <dsp:cNvSpPr/>
      </dsp:nvSpPr>
      <dsp:spPr>
        <a:xfrm rot="5400000">
          <a:off x="9537894" y="1035619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5E28C-1F73-4E54-8B0C-3DC8C92C9A9E}">
      <dsp:nvSpPr>
        <dsp:cNvPr id="0" name=""/>
        <dsp:cNvSpPr/>
      </dsp:nvSpPr>
      <dsp:spPr>
        <a:xfrm>
          <a:off x="7886255" y="1262314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CUDA based SIMD API for deductive analytics</a:t>
          </a:r>
        </a:p>
      </dsp:txBody>
      <dsp:txXfrm>
        <a:off x="7911549" y="1287608"/>
        <a:ext cx="3403819" cy="813013"/>
      </dsp:txXfrm>
    </dsp:sp>
    <dsp:sp modelId="{5F80D8E1-B7AD-463A-95CA-85F761A132A5}">
      <dsp:nvSpPr>
        <dsp:cNvPr id="0" name=""/>
        <dsp:cNvSpPr/>
      </dsp:nvSpPr>
      <dsp:spPr>
        <a:xfrm rot="5400000">
          <a:off x="9537894" y="2201481"/>
          <a:ext cx="151130" cy="151130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3C5B0C-E45D-4861-984A-10547FC6321E}">
      <dsp:nvSpPr>
        <dsp:cNvPr id="0" name=""/>
        <dsp:cNvSpPr/>
      </dsp:nvSpPr>
      <dsp:spPr>
        <a:xfrm>
          <a:off x="7886255" y="2428177"/>
          <a:ext cx="3454407" cy="86360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Novel Hash-Indexed Sorted Array data structure</a:t>
          </a:r>
        </a:p>
      </dsp:txBody>
      <dsp:txXfrm>
        <a:off x="7911549" y="2453471"/>
        <a:ext cx="3403819" cy="81301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940A1-400B-4182-8C6D-45187632C895}">
      <dsp:nvSpPr>
        <dsp:cNvPr id="0" name=""/>
        <dsp:cNvSpPr/>
      </dsp:nvSpPr>
      <dsp:spPr>
        <a:xfrm>
          <a:off x="0" y="0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CEEE3-4DE2-442B-B58E-D410452FDFB9}">
      <dsp:nvSpPr>
        <dsp:cNvPr id="0" name=""/>
        <dsp:cNvSpPr/>
      </dsp:nvSpPr>
      <dsp:spPr>
        <a:xfrm>
          <a:off x="0" y="0"/>
          <a:ext cx="6867525" cy="217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b="0" kern="1200" dirty="0">
              <a:latin typeface="Proxima Nova Bl"/>
            </a:rPr>
            <a:t>Limited</a:t>
          </a:r>
          <a:r>
            <a:rPr lang="en-US" sz="5100" b="0" kern="1200" dirty="0"/>
            <a:t> to a single </a:t>
          </a:r>
          <a:r>
            <a:rPr lang="en-US" sz="5100" b="0" kern="1200" dirty="0">
              <a:latin typeface="Proxima Nova Bl"/>
            </a:rPr>
            <a:t>GPU</a:t>
          </a:r>
          <a:endParaRPr lang="en-US" sz="5100" b="0" kern="1200" dirty="0"/>
        </a:p>
      </dsp:txBody>
      <dsp:txXfrm>
        <a:off x="0" y="0"/>
        <a:ext cx="6867525" cy="2175668"/>
      </dsp:txXfrm>
    </dsp:sp>
    <dsp:sp modelId="{9F371CA5-2613-4598-A461-47F549493762}">
      <dsp:nvSpPr>
        <dsp:cNvPr id="0" name=""/>
        <dsp:cNvSpPr/>
      </dsp:nvSpPr>
      <dsp:spPr>
        <a:xfrm>
          <a:off x="0" y="2175668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251D2-A950-4D98-A5C0-77902850F2F2}">
      <dsp:nvSpPr>
        <dsp:cNvPr id="0" name=""/>
        <dsp:cNvSpPr/>
      </dsp:nvSpPr>
      <dsp:spPr>
        <a:xfrm>
          <a:off x="0" y="2175668"/>
          <a:ext cx="6867525" cy="217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>
              <a:latin typeface="Proxima Nova Bl"/>
            </a:rPr>
            <a:t>Memory overflow error for larger graphs</a:t>
          </a:r>
          <a:endParaRPr lang="en-US" sz="5100" kern="1200"/>
        </a:p>
      </dsp:txBody>
      <dsp:txXfrm>
        <a:off x="0" y="2175668"/>
        <a:ext cx="6867525" cy="217566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Engine: </a:t>
          </a:r>
          <a:r>
            <a:rPr lang="en-US" sz="1000" b="0" kern="1200" dirty="0" err="1">
              <a:solidFill>
                <a:srgbClr val="000000"/>
              </a:solidFill>
              <a:latin typeface="Arial" panose="020B0604020202020204"/>
            </a:rPr>
            <a:t>GPULog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F141E-71AC-490A-84A8-5F17791BC338}">
      <dsp:nvSpPr>
        <dsp:cNvPr id="0" name=""/>
        <dsp:cNvSpPr/>
      </dsp:nvSpPr>
      <dsp:spPr>
        <a:xfrm>
          <a:off x="3975725" y="1580"/>
          <a:ext cx="3680770" cy="9201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 err="1">
              <a:latin typeface="Arial" panose="020B0604020202020204"/>
            </a:rPr>
            <a:t>MNMGDatalog</a:t>
          </a:r>
          <a:endParaRPr lang="en-US" sz="4100" kern="1200" dirty="0"/>
        </a:p>
      </dsp:txBody>
      <dsp:txXfrm>
        <a:off x="4002677" y="28532"/>
        <a:ext cx="3626866" cy="866288"/>
      </dsp:txXfrm>
    </dsp:sp>
    <dsp:sp modelId="{4F2B738B-EBA2-4A12-812E-49DF20540202}">
      <dsp:nvSpPr>
        <dsp:cNvPr id="0" name=""/>
        <dsp:cNvSpPr/>
      </dsp:nvSpPr>
      <dsp:spPr>
        <a:xfrm rot="5400000">
          <a:off x="5735594" y="1002290"/>
          <a:ext cx="161033" cy="16103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F7B9F1-FDEC-46D9-AE7D-5C55B1A04658}">
      <dsp:nvSpPr>
        <dsp:cNvPr id="0" name=""/>
        <dsp:cNvSpPr/>
      </dsp:nvSpPr>
      <dsp:spPr>
        <a:xfrm>
          <a:off x="2982654" y="1243840"/>
          <a:ext cx="5666913" cy="92019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Multi-node multi-GPU </a:t>
          </a:r>
          <a:r>
            <a:rPr lang="en-US" sz="3000" kern="1200" dirty="0" err="1"/>
            <a:t>Datalog</a:t>
          </a:r>
          <a:r>
            <a:rPr lang="en-US" sz="3000" kern="1200" dirty="0"/>
            <a:t> engine</a:t>
          </a:r>
        </a:p>
      </dsp:txBody>
      <dsp:txXfrm>
        <a:off x="3009606" y="1270792"/>
        <a:ext cx="5613009" cy="866288"/>
      </dsp:txXfrm>
    </dsp:sp>
    <dsp:sp modelId="{6FF8A74C-1FD8-4D92-96CC-6C1E85CE7771}">
      <dsp:nvSpPr>
        <dsp:cNvPr id="0" name=""/>
        <dsp:cNvSpPr/>
      </dsp:nvSpPr>
      <dsp:spPr>
        <a:xfrm rot="5400000">
          <a:off x="5735594" y="2244550"/>
          <a:ext cx="161033" cy="16103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2B8B62-6B87-4E2B-B2A4-846C04CF4953}">
      <dsp:nvSpPr>
        <dsp:cNvPr id="0" name=""/>
        <dsp:cNvSpPr/>
      </dsp:nvSpPr>
      <dsp:spPr>
        <a:xfrm>
          <a:off x="2968611" y="2486100"/>
          <a:ext cx="5694998" cy="92019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MPI + X (Cuda) design</a:t>
          </a:r>
        </a:p>
      </dsp:txBody>
      <dsp:txXfrm>
        <a:off x="2995563" y="2513052"/>
        <a:ext cx="5641094" cy="86628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9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000000"/>
              </a:solidFill>
              <a:latin typeface="Arial" panose="020B0604020202020204"/>
            </a:rPr>
            <a:t>Multi-node Multi-GPU Engine: </a:t>
          </a:r>
          <a:r>
            <a:rPr lang="en-US" sz="900" b="0" kern="1200" dirty="0" err="1">
              <a:solidFill>
                <a:srgbClr val="000000"/>
              </a:solidFill>
              <a:latin typeface="Arial" panose="020B0604020202020204"/>
            </a:rPr>
            <a:t>MNMGDatalog</a:t>
          </a:r>
          <a:endParaRPr lang="en-US" sz="900" b="0" kern="1200" dirty="0">
            <a:solidFill>
              <a:srgbClr val="000000"/>
            </a:solidFill>
            <a:latin typeface="Arial" panose="020B0604020202020204"/>
          </a:endParaRP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1A34D-697D-41E4-B484-728EACF1984F}">
      <dsp:nvSpPr>
        <dsp:cNvPr id="0" name=""/>
        <dsp:cNvSpPr/>
      </dsp:nvSpPr>
      <dsp:spPr>
        <a:xfrm>
          <a:off x="0" y="54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72A70-E194-4066-A764-666EDE3D1026}">
      <dsp:nvSpPr>
        <dsp:cNvPr id="0" name=""/>
        <dsp:cNvSpPr/>
      </dsp:nvSpPr>
      <dsp:spPr>
        <a:xfrm>
          <a:off x="388059" y="289187"/>
          <a:ext cx="705562" cy="705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2CA4F-BE0B-43DC-80E6-1999F93FFAA5}">
      <dsp:nvSpPr>
        <dsp:cNvPr id="0" name=""/>
        <dsp:cNvSpPr/>
      </dsp:nvSpPr>
      <dsp:spPr>
        <a:xfrm>
          <a:off x="1481680" y="54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Studies shape of data like connected components, loops, voids</a:t>
          </a:r>
        </a:p>
      </dsp:txBody>
      <dsp:txXfrm>
        <a:off x="1481680" y="548"/>
        <a:ext cx="9567319" cy="1282840"/>
      </dsp:txXfrm>
    </dsp:sp>
    <dsp:sp modelId="{60E3EAEB-13C7-4265-AD32-E584F859BD35}">
      <dsp:nvSpPr>
        <dsp:cNvPr id="0" name=""/>
        <dsp:cNvSpPr/>
      </dsp:nvSpPr>
      <dsp:spPr>
        <a:xfrm>
          <a:off x="0" y="160409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31DC1-E7FA-4A1D-9303-9E9D0EF802C4}">
      <dsp:nvSpPr>
        <dsp:cNvPr id="0" name=""/>
        <dsp:cNvSpPr/>
      </dsp:nvSpPr>
      <dsp:spPr>
        <a:xfrm>
          <a:off x="388059" y="1892737"/>
          <a:ext cx="705562" cy="705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24C-1F7B-4163-81AC-B2BE86DD7583}">
      <dsp:nvSpPr>
        <dsp:cNvPr id="0" name=""/>
        <dsp:cNvSpPr/>
      </dsp:nvSpPr>
      <dsp:spPr>
        <a:xfrm>
          <a:off x="1481680" y="160409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Main tool: persistent homology, adapts homology to point cloud</a:t>
          </a:r>
        </a:p>
      </dsp:txBody>
      <dsp:txXfrm>
        <a:off x="1481680" y="1604098"/>
        <a:ext cx="9567319" cy="1282840"/>
      </dsp:txXfrm>
    </dsp:sp>
    <dsp:sp modelId="{73DDBD42-7571-4A65-98A1-51038755065E}">
      <dsp:nvSpPr>
        <dsp:cNvPr id="0" name=""/>
        <dsp:cNvSpPr/>
      </dsp:nvSpPr>
      <dsp:spPr>
        <a:xfrm>
          <a:off x="0" y="320764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EBE95-2CFB-4D86-86B2-A37D2EB47044}">
      <dsp:nvSpPr>
        <dsp:cNvPr id="0" name=""/>
        <dsp:cNvSpPr/>
      </dsp:nvSpPr>
      <dsp:spPr>
        <a:xfrm>
          <a:off x="388059" y="3496287"/>
          <a:ext cx="705562" cy="705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FBDAC-4184-41F6-BC69-AD16E8951E17}">
      <dsp:nvSpPr>
        <dsp:cNvPr id="0" name=""/>
        <dsp:cNvSpPr/>
      </dsp:nvSpPr>
      <dsp:spPr>
        <a:xfrm>
          <a:off x="1481680" y="320764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Proxima Nova Bl"/>
            </a:rPr>
            <a:t>Analyzes </a:t>
          </a:r>
          <a:r>
            <a:rPr lang="en-US" sz="2500" b="0" kern="1200" dirty="0"/>
            <a:t>social networks, brain connectivity, internet</a:t>
          </a:r>
        </a:p>
      </dsp:txBody>
      <dsp:txXfrm>
        <a:off x="1481680" y="3207648"/>
        <a:ext cx="9567319" cy="128284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A28F6-4FE0-47BE-9EE6-F331B30993B7}">
      <dsp:nvSpPr>
        <dsp:cNvPr id="0" name=""/>
        <dsp:cNvSpPr/>
      </dsp:nvSpPr>
      <dsp:spPr>
        <a:xfrm>
          <a:off x="0" y="3380641"/>
          <a:ext cx="2762250" cy="11096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227584" rIns="196451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Remove</a:t>
          </a:r>
        </a:p>
      </dsp:txBody>
      <dsp:txXfrm>
        <a:off x="0" y="3380641"/>
        <a:ext cx="2762250" cy="1109601"/>
      </dsp:txXfrm>
    </dsp:sp>
    <dsp:sp modelId="{CD326330-D63B-4FD8-AAE0-A3DCC4C065AE}">
      <dsp:nvSpPr>
        <dsp:cNvPr id="0" name=""/>
        <dsp:cNvSpPr/>
      </dsp:nvSpPr>
      <dsp:spPr>
        <a:xfrm>
          <a:off x="2762249" y="3380641"/>
          <a:ext cx="8286750" cy="110960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8094" tIns="279400" rIns="168094" bIns="2794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Proxima Nova Bl"/>
            </a:rPr>
            <a:t>Non-neural</a:t>
          </a:r>
          <a:r>
            <a:rPr lang="en-US" sz="2200" kern="1200" dirty="0"/>
            <a:t> variability in multi-site brain networks</a:t>
          </a:r>
        </a:p>
      </dsp:txBody>
      <dsp:txXfrm>
        <a:off x="2762249" y="3380641"/>
        <a:ext cx="8286750" cy="1109601"/>
      </dsp:txXfrm>
    </dsp:sp>
    <dsp:sp modelId="{D8B37281-B47F-4091-A50A-44B22CBD6EC2}">
      <dsp:nvSpPr>
        <dsp:cNvPr id="0" name=""/>
        <dsp:cNvSpPr/>
      </dsp:nvSpPr>
      <dsp:spPr>
        <a:xfrm rot="10800000">
          <a:off x="0" y="1690717"/>
          <a:ext cx="2762250" cy="17065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227584" rIns="196451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Demonstrate</a:t>
          </a:r>
        </a:p>
      </dsp:txBody>
      <dsp:txXfrm rot="-10800000">
        <a:off x="0" y="1690717"/>
        <a:ext cx="2762250" cy="1109269"/>
      </dsp:txXfrm>
    </dsp:sp>
    <dsp:sp modelId="{E3D69481-48FC-498C-AE4A-64E9235D7215}">
      <dsp:nvSpPr>
        <dsp:cNvPr id="0" name=""/>
        <dsp:cNvSpPr/>
      </dsp:nvSpPr>
      <dsp:spPr>
        <a:xfrm>
          <a:off x="2762249" y="1690717"/>
          <a:ext cx="8286750" cy="110926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8094" tIns="279400" rIns="168094" bIns="2794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Proxima Nova Bl"/>
            </a:rPr>
            <a:t>FCN</a:t>
          </a:r>
          <a:r>
            <a:rPr lang="en-US" sz="2200" kern="1200" dirty="0"/>
            <a:t> networks are statistically similar despite variations in TRs</a:t>
          </a:r>
        </a:p>
      </dsp:txBody>
      <dsp:txXfrm>
        <a:off x="2762249" y="1690717"/>
        <a:ext cx="8286750" cy="1109269"/>
      </dsp:txXfrm>
    </dsp:sp>
    <dsp:sp modelId="{35DB0181-355B-456F-B38F-8F71173E678B}">
      <dsp:nvSpPr>
        <dsp:cNvPr id="0" name=""/>
        <dsp:cNvSpPr/>
      </dsp:nvSpPr>
      <dsp:spPr>
        <a:xfrm rot="10800000">
          <a:off x="0" y="793"/>
          <a:ext cx="2762250" cy="170656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451" tIns="227584" rIns="196451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Verify</a:t>
          </a:r>
        </a:p>
      </dsp:txBody>
      <dsp:txXfrm rot="-10800000">
        <a:off x="0" y="793"/>
        <a:ext cx="2762250" cy="1109269"/>
      </dsp:txXfrm>
    </dsp:sp>
    <dsp:sp modelId="{18C79BAF-865D-4385-B97F-1625776DAD5B}">
      <dsp:nvSpPr>
        <dsp:cNvPr id="0" name=""/>
        <dsp:cNvSpPr/>
      </dsp:nvSpPr>
      <dsp:spPr>
        <a:xfrm>
          <a:off x="2762249" y="793"/>
          <a:ext cx="8286750" cy="110926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8094" tIns="279400" rIns="168094" bIns="2794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 of </a:t>
          </a:r>
          <a:r>
            <a:rPr lang="en-US" sz="2200" kern="1200" dirty="0" err="1"/>
            <a:t>rs</a:t>
          </a:r>
          <a:r>
            <a:rPr lang="en-US" sz="2200" kern="1200" dirty="0"/>
            <a:t>-fMRI can represent topological features of FCNs</a:t>
          </a:r>
        </a:p>
      </dsp:txBody>
      <dsp:txXfrm>
        <a:off x="2762249" y="793"/>
        <a:ext cx="8286750" cy="1109269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188A2-6167-4F34-AAAB-524A4E182D6D}">
      <dsp:nvSpPr>
        <dsp:cNvPr id="0" name=""/>
        <dsp:cNvSpPr/>
      </dsp:nvSpPr>
      <dsp:spPr>
        <a:xfrm>
          <a:off x="0" y="0"/>
          <a:ext cx="3452812" cy="44907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195" tIns="330200" rIns="269195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>
              <a:latin typeface="Arial" panose="020B0604020202020204"/>
            </a:rPr>
            <a:t>Use</a:t>
          </a:r>
          <a:r>
            <a:rPr lang="en-US" sz="2600" b="0" i="0" kern="1200"/>
            <a:t> Datalog to </a:t>
          </a:r>
          <a:r>
            <a:rPr lang="en-US" sz="2600" b="0" i="0" kern="1200">
              <a:latin typeface="Arial" panose="020B0604020202020204"/>
            </a:rPr>
            <a:t>simplify persistent</a:t>
          </a:r>
          <a:r>
            <a:rPr lang="en-US" sz="2600" b="0" i="0" kern="1200"/>
            <a:t> barcodes computations</a:t>
          </a:r>
          <a:endParaRPr lang="en-US" sz="2600" kern="1200"/>
        </a:p>
      </dsp:txBody>
      <dsp:txXfrm>
        <a:off x="0" y="1706469"/>
        <a:ext cx="3452812" cy="2694424"/>
      </dsp:txXfrm>
    </dsp:sp>
    <dsp:sp modelId="{F6047E7C-65C7-4FEA-97BA-FCA9D59401A0}">
      <dsp:nvSpPr>
        <dsp:cNvPr id="0" name=""/>
        <dsp:cNvSpPr/>
      </dsp:nvSpPr>
      <dsp:spPr>
        <a:xfrm>
          <a:off x="1052800" y="449070"/>
          <a:ext cx="1347212" cy="1347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34" tIns="12700" rIns="10503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50095" y="646365"/>
        <a:ext cx="952622" cy="952622"/>
      </dsp:txXfrm>
    </dsp:sp>
    <dsp:sp modelId="{52C90DB8-7146-41CF-A43F-5F459918444C}">
      <dsp:nvSpPr>
        <dsp:cNvPr id="0" name=""/>
        <dsp:cNvSpPr/>
      </dsp:nvSpPr>
      <dsp:spPr>
        <a:xfrm>
          <a:off x="0" y="4490636"/>
          <a:ext cx="345281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D137B-CC3B-4E0D-BA78-AF2301059BF5}">
      <dsp:nvSpPr>
        <dsp:cNvPr id="0" name=""/>
        <dsp:cNvSpPr/>
      </dsp:nvSpPr>
      <dsp:spPr>
        <a:xfrm>
          <a:off x="3798093" y="0"/>
          <a:ext cx="3452812" cy="44907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195" tIns="330200" rIns="269195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>
              <a:latin typeface="Arial" panose="020B0604020202020204"/>
            </a:rPr>
            <a:t>Explore</a:t>
          </a:r>
          <a:r>
            <a:rPr lang="en-US" sz="2600" b="0" i="0" kern="1200"/>
            <a:t> </a:t>
          </a:r>
          <a:r>
            <a:rPr lang="en-US" sz="2600" b="0" i="0" kern="1200">
              <a:latin typeface="Arial" panose="020B0604020202020204"/>
            </a:rPr>
            <a:t>potential applications of using declarative TDA</a:t>
          </a:r>
          <a:endParaRPr lang="en-US" sz="2600" kern="1200"/>
        </a:p>
      </dsp:txBody>
      <dsp:txXfrm>
        <a:off x="3798093" y="1706469"/>
        <a:ext cx="3452812" cy="2694424"/>
      </dsp:txXfrm>
    </dsp:sp>
    <dsp:sp modelId="{73C3F70B-BA03-48C2-9EAF-69F27FCC0F32}">
      <dsp:nvSpPr>
        <dsp:cNvPr id="0" name=""/>
        <dsp:cNvSpPr/>
      </dsp:nvSpPr>
      <dsp:spPr>
        <a:xfrm>
          <a:off x="4850893" y="449070"/>
          <a:ext cx="1347212" cy="1347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34" tIns="12700" rIns="10503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48188" y="646365"/>
        <a:ext cx="952622" cy="952622"/>
      </dsp:txXfrm>
    </dsp:sp>
    <dsp:sp modelId="{50EB450B-3251-4A11-8541-8CC41E54FEA9}">
      <dsp:nvSpPr>
        <dsp:cNvPr id="0" name=""/>
        <dsp:cNvSpPr/>
      </dsp:nvSpPr>
      <dsp:spPr>
        <a:xfrm>
          <a:off x="3798093" y="4490636"/>
          <a:ext cx="345281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33596-6251-4078-A638-87F6C215DE1F}">
      <dsp:nvSpPr>
        <dsp:cNvPr id="0" name=""/>
        <dsp:cNvSpPr/>
      </dsp:nvSpPr>
      <dsp:spPr>
        <a:xfrm>
          <a:off x="7596187" y="0"/>
          <a:ext cx="3452812" cy="44907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195" tIns="330200" rIns="269195" bIns="33020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Scale TDA methods to large datasets in HPC</a:t>
          </a:r>
          <a:r>
            <a:rPr lang="en-US" sz="2600" kern="1200">
              <a:latin typeface="Arial" panose="020B0604020202020204"/>
            </a:rPr>
            <a:t> environment</a:t>
          </a:r>
          <a:endParaRPr lang="en-US" sz="2600" kern="1200"/>
        </a:p>
      </dsp:txBody>
      <dsp:txXfrm>
        <a:off x="7596187" y="1706469"/>
        <a:ext cx="3452812" cy="2694424"/>
      </dsp:txXfrm>
    </dsp:sp>
    <dsp:sp modelId="{CFA9B5BD-F968-4929-937C-DDA5844D8FBC}">
      <dsp:nvSpPr>
        <dsp:cNvPr id="0" name=""/>
        <dsp:cNvSpPr/>
      </dsp:nvSpPr>
      <dsp:spPr>
        <a:xfrm>
          <a:off x="8648987" y="449070"/>
          <a:ext cx="1347212" cy="1347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34" tIns="12700" rIns="10503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46282" y="646365"/>
        <a:ext cx="952622" cy="952622"/>
      </dsp:txXfrm>
    </dsp:sp>
    <dsp:sp modelId="{86BDBC4E-2E1A-4FE9-B12F-639081BB9331}">
      <dsp:nvSpPr>
        <dsp:cNvPr id="0" name=""/>
        <dsp:cNvSpPr/>
      </dsp:nvSpPr>
      <dsp:spPr>
        <a:xfrm>
          <a:off x="7596187" y="4490636"/>
          <a:ext cx="3452812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F3C6E-B425-40DB-AB08-4A7723BA620E}">
      <dsp:nvSpPr>
        <dsp:cNvPr id="0" name=""/>
        <dsp:cNvSpPr/>
      </dsp:nvSpPr>
      <dsp:spPr>
        <a:xfrm>
          <a:off x="9711" y="1374762"/>
          <a:ext cx="2902520" cy="1741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Enhance </a:t>
          </a:r>
          <a:r>
            <a:rPr lang="en-US" sz="2900" kern="1200" dirty="0" err="1"/>
            <a:t>MNMGDatalog</a:t>
          </a:r>
          <a:r>
            <a:rPr lang="en-US" sz="2900" kern="1200" dirty="0"/>
            <a:t> implementation</a:t>
          </a:r>
        </a:p>
      </dsp:txBody>
      <dsp:txXfrm>
        <a:off x="60718" y="1425769"/>
        <a:ext cx="2800506" cy="1639498"/>
      </dsp:txXfrm>
    </dsp:sp>
    <dsp:sp modelId="{70184568-B034-43E1-A791-8828AF33001F}">
      <dsp:nvSpPr>
        <dsp:cNvPr id="0" name=""/>
        <dsp:cNvSpPr/>
      </dsp:nvSpPr>
      <dsp:spPr>
        <a:xfrm>
          <a:off x="3202483" y="1885605"/>
          <a:ext cx="615334" cy="719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202483" y="2029570"/>
        <a:ext cx="430734" cy="431895"/>
      </dsp:txXfrm>
    </dsp:sp>
    <dsp:sp modelId="{030F300E-3EE6-454B-AC2C-0B10E68F8C8A}">
      <dsp:nvSpPr>
        <dsp:cNvPr id="0" name=""/>
        <dsp:cNvSpPr/>
      </dsp:nvSpPr>
      <dsp:spPr>
        <a:xfrm>
          <a:off x="4073239" y="1374762"/>
          <a:ext cx="2902520" cy="1741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Extend declarative  applications</a:t>
          </a:r>
        </a:p>
      </dsp:txBody>
      <dsp:txXfrm>
        <a:off x="4124246" y="1425769"/>
        <a:ext cx="2800506" cy="1639498"/>
      </dsp:txXfrm>
    </dsp:sp>
    <dsp:sp modelId="{2CC7E2EB-141A-4903-B612-B59E0A7159CB}">
      <dsp:nvSpPr>
        <dsp:cNvPr id="0" name=""/>
        <dsp:cNvSpPr/>
      </dsp:nvSpPr>
      <dsp:spPr>
        <a:xfrm>
          <a:off x="7266012" y="1885605"/>
          <a:ext cx="615334" cy="719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266012" y="2029570"/>
        <a:ext cx="430734" cy="431895"/>
      </dsp:txXfrm>
    </dsp:sp>
    <dsp:sp modelId="{A966AA06-2913-4E91-AFB5-9A176AFE6415}">
      <dsp:nvSpPr>
        <dsp:cNvPr id="0" name=""/>
        <dsp:cNvSpPr/>
      </dsp:nvSpPr>
      <dsp:spPr>
        <a:xfrm>
          <a:off x="8136768" y="1374762"/>
          <a:ext cx="2902520" cy="1741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Balance energy and performance</a:t>
          </a:r>
        </a:p>
      </dsp:txBody>
      <dsp:txXfrm>
        <a:off x="8187775" y="1425769"/>
        <a:ext cx="2800506" cy="1639498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56D94E-B33F-4179-8264-3180F990EAB5}">
      <dsp:nvSpPr>
        <dsp:cNvPr id="0" name=""/>
        <dsp:cNvSpPr/>
      </dsp:nvSpPr>
      <dsp:spPr>
        <a:xfrm>
          <a:off x="552449" y="1075619"/>
          <a:ext cx="9944100" cy="9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Add per-iteration checkpoint/restart capability</a:t>
          </a:r>
        </a:p>
      </dsp:txBody>
      <dsp:txXfrm>
        <a:off x="552449" y="1075619"/>
        <a:ext cx="9944100" cy="904009"/>
      </dsp:txXfrm>
    </dsp:sp>
    <dsp:sp modelId="{06DBDDC2-8428-49CD-8990-A8DF0954FE0A}">
      <dsp:nvSpPr>
        <dsp:cNvPr id="0" name=""/>
        <dsp:cNvSpPr/>
      </dsp:nvSpPr>
      <dsp:spPr>
        <a:xfrm>
          <a:off x="552449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F8A49-C710-4F63-9E85-FA4074BE6C27}">
      <dsp:nvSpPr>
        <dsp:cNvPr id="0" name=""/>
        <dsp:cNvSpPr/>
      </dsp:nvSpPr>
      <dsp:spPr>
        <a:xfrm>
          <a:off x="1955673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14033-4C27-47E4-9DF0-34D128C57746}">
      <dsp:nvSpPr>
        <dsp:cNvPr id="0" name=""/>
        <dsp:cNvSpPr/>
      </dsp:nvSpPr>
      <dsp:spPr>
        <a:xfrm>
          <a:off x="3358896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AC87B-A606-4F9B-B02A-1118A720C3A4}">
      <dsp:nvSpPr>
        <dsp:cNvPr id="0" name=""/>
        <dsp:cNvSpPr/>
      </dsp:nvSpPr>
      <dsp:spPr>
        <a:xfrm>
          <a:off x="4762119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208B2-BA09-4663-AE60-F314EBCC75D3}">
      <dsp:nvSpPr>
        <dsp:cNvPr id="0" name=""/>
        <dsp:cNvSpPr/>
      </dsp:nvSpPr>
      <dsp:spPr>
        <a:xfrm>
          <a:off x="6165342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7174D-F7C3-4949-AB8D-D39D3805D038}">
      <dsp:nvSpPr>
        <dsp:cNvPr id="0" name=""/>
        <dsp:cNvSpPr/>
      </dsp:nvSpPr>
      <dsp:spPr>
        <a:xfrm>
          <a:off x="7568565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EF5A3-DF9C-43E3-A90C-0DAC76FBE3E6}">
      <dsp:nvSpPr>
        <dsp:cNvPr id="0" name=""/>
        <dsp:cNvSpPr/>
      </dsp:nvSpPr>
      <dsp:spPr>
        <a:xfrm>
          <a:off x="8971788" y="1979628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B6DBE-8EA8-48A5-A2F0-A03690F57FBB}">
      <dsp:nvSpPr>
        <dsp:cNvPr id="0" name=""/>
        <dsp:cNvSpPr/>
      </dsp:nvSpPr>
      <dsp:spPr>
        <a:xfrm>
          <a:off x="552449" y="2290428"/>
          <a:ext cx="9944100" cy="90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Develop HIP and SYCL version for </a:t>
          </a:r>
          <a:r>
            <a:rPr lang="en-US" sz="3400" kern="1200" dirty="0" err="1"/>
            <a:t>MNMGDatalog</a:t>
          </a:r>
          <a:endParaRPr lang="en-US" sz="3400" kern="1200" dirty="0"/>
        </a:p>
      </dsp:txBody>
      <dsp:txXfrm>
        <a:off x="552449" y="2290428"/>
        <a:ext cx="9944100" cy="904009"/>
      </dsp:txXfrm>
    </dsp:sp>
    <dsp:sp modelId="{30B95E21-10B7-4957-9EF3-930EE56581EC}">
      <dsp:nvSpPr>
        <dsp:cNvPr id="0" name=""/>
        <dsp:cNvSpPr/>
      </dsp:nvSpPr>
      <dsp:spPr>
        <a:xfrm>
          <a:off x="552449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A56C3-0B74-45D4-A9CF-2B0165E59ECB}">
      <dsp:nvSpPr>
        <dsp:cNvPr id="0" name=""/>
        <dsp:cNvSpPr/>
      </dsp:nvSpPr>
      <dsp:spPr>
        <a:xfrm>
          <a:off x="1955673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66A42-CE75-46E1-BDD3-8056EC4A8000}">
      <dsp:nvSpPr>
        <dsp:cNvPr id="0" name=""/>
        <dsp:cNvSpPr/>
      </dsp:nvSpPr>
      <dsp:spPr>
        <a:xfrm>
          <a:off x="3358896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C6E93-7787-4A47-8746-64D7B3E9644F}">
      <dsp:nvSpPr>
        <dsp:cNvPr id="0" name=""/>
        <dsp:cNvSpPr/>
      </dsp:nvSpPr>
      <dsp:spPr>
        <a:xfrm>
          <a:off x="4762119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916A9-0726-4469-9A03-29D21B2DA39C}">
      <dsp:nvSpPr>
        <dsp:cNvPr id="0" name=""/>
        <dsp:cNvSpPr/>
      </dsp:nvSpPr>
      <dsp:spPr>
        <a:xfrm>
          <a:off x="6165342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96E2F-4512-4CE1-BB09-E123B8DE721B}">
      <dsp:nvSpPr>
        <dsp:cNvPr id="0" name=""/>
        <dsp:cNvSpPr/>
      </dsp:nvSpPr>
      <dsp:spPr>
        <a:xfrm>
          <a:off x="7568565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68724-6639-492A-AF33-AF0D124D8AE3}">
      <dsp:nvSpPr>
        <dsp:cNvPr id="0" name=""/>
        <dsp:cNvSpPr/>
      </dsp:nvSpPr>
      <dsp:spPr>
        <a:xfrm>
          <a:off x="8971788" y="3194437"/>
          <a:ext cx="1325880" cy="22098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0DA5E-93D2-4C28-AB27-2CA1E7049F63}">
      <dsp:nvSpPr>
        <dsp:cNvPr id="0" name=""/>
        <dsp:cNvSpPr/>
      </dsp:nvSpPr>
      <dsp:spPr>
        <a:xfrm>
          <a:off x="1034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Introduction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58943" y="0"/>
        <a:ext cx="1342915" cy="315817"/>
      </dsp:txXfrm>
    </dsp:sp>
    <dsp:sp modelId="{2C09A2DA-7796-4C73-AAD4-19CFEE2CEF7E}">
      <dsp:nvSpPr>
        <dsp:cNvPr id="0" name=""/>
        <dsp:cNvSpPr/>
      </dsp:nvSpPr>
      <dsp:spPr>
        <a:xfrm>
          <a:off x="1493893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Single-GPU Engines</a:t>
          </a:r>
          <a:endParaRPr lang="en-US" sz="1000" b="0" kern="1200" dirty="0">
            <a:solidFill>
              <a:srgbClr val="000000"/>
            </a:solidFill>
          </a:endParaRPr>
        </a:p>
      </dsp:txBody>
      <dsp:txXfrm>
        <a:off x="1651802" y="0"/>
        <a:ext cx="1342915" cy="315817"/>
      </dsp:txXfrm>
    </dsp:sp>
    <dsp:sp modelId="{295CC59F-4E75-4D13-96C1-E148539819F3}">
      <dsp:nvSpPr>
        <dsp:cNvPr id="0" name=""/>
        <dsp:cNvSpPr/>
      </dsp:nvSpPr>
      <dsp:spPr>
        <a:xfrm>
          <a:off x="2986752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Arial" panose="020B0604020202020204"/>
            </a:rPr>
            <a:t>Multi-node Multi-GPU</a:t>
          </a:r>
        </a:p>
      </dsp:txBody>
      <dsp:txXfrm>
        <a:off x="3144661" y="0"/>
        <a:ext cx="1342915" cy="315817"/>
      </dsp:txXfrm>
    </dsp:sp>
    <dsp:sp modelId="{4360E84F-6075-4914-9739-402BE3DC173F}">
      <dsp:nvSpPr>
        <dsp:cNvPr id="0" name=""/>
        <dsp:cNvSpPr/>
      </dsp:nvSpPr>
      <dsp:spPr>
        <a:xfrm>
          <a:off x="4479611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GPU Portability</a:t>
          </a:r>
        </a:p>
      </dsp:txBody>
      <dsp:txXfrm>
        <a:off x="4637520" y="0"/>
        <a:ext cx="1342915" cy="315817"/>
      </dsp:txXfrm>
    </dsp:sp>
    <dsp:sp modelId="{D231851A-63C4-4E22-83F6-5BAE9F5B02BA}">
      <dsp:nvSpPr>
        <dsp:cNvPr id="0" name=""/>
        <dsp:cNvSpPr/>
      </dsp:nvSpPr>
      <dsp:spPr>
        <a:xfrm>
          <a:off x="5972470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Power Analysis</a:t>
          </a:r>
        </a:p>
      </dsp:txBody>
      <dsp:txXfrm>
        <a:off x="6130379" y="0"/>
        <a:ext cx="1342915" cy="315817"/>
      </dsp:txXfrm>
    </dsp:sp>
    <dsp:sp modelId="{A30999E2-DFB0-4B8D-ABA9-4C498C7BBEB1}">
      <dsp:nvSpPr>
        <dsp:cNvPr id="0" name=""/>
        <dsp:cNvSpPr/>
      </dsp:nvSpPr>
      <dsp:spPr>
        <a:xfrm>
          <a:off x="7465329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Scientific Analytics</a:t>
          </a:r>
        </a:p>
      </dsp:txBody>
      <dsp:txXfrm>
        <a:off x="7623238" y="0"/>
        <a:ext cx="1342915" cy="315817"/>
      </dsp:txXfrm>
    </dsp:sp>
    <dsp:sp modelId="{7FE70AFA-55E8-4613-A33B-EA0AE76C9AD4}">
      <dsp:nvSpPr>
        <dsp:cNvPr id="0" name=""/>
        <dsp:cNvSpPr/>
      </dsp:nvSpPr>
      <dsp:spPr>
        <a:xfrm>
          <a:off x="8958188" y="0"/>
          <a:ext cx="1658732" cy="315817"/>
        </a:xfrm>
        <a:prstGeom prst="chevron">
          <a:avLst/>
        </a:prstGeom>
        <a:noFill/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Future Work</a:t>
          </a:r>
        </a:p>
      </dsp:txBody>
      <dsp:txXfrm>
        <a:off x="9116097" y="0"/>
        <a:ext cx="1342915" cy="315817"/>
      </dsp:txXfrm>
    </dsp:sp>
    <dsp:sp modelId="{BBA07016-ECD0-4DEB-AC10-70061C4BBEF5}">
      <dsp:nvSpPr>
        <dsp:cNvPr id="0" name=""/>
        <dsp:cNvSpPr/>
      </dsp:nvSpPr>
      <dsp:spPr>
        <a:xfrm>
          <a:off x="10451047" y="0"/>
          <a:ext cx="1658732" cy="315817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Arial" panose="020B0604020202020204"/>
            </a:rPr>
            <a:t>Conclusion</a:t>
          </a:r>
        </a:p>
      </dsp:txBody>
      <dsp:txXfrm>
        <a:off x="10608956" y="0"/>
        <a:ext cx="1342915" cy="315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9038-CC39-D64F-1FD8-095451A4A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D1407-7E9D-42A7-CF3C-636400D7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0A4427-0FD3-D13C-D94B-F98651035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CE60A-6693-C05E-5653-1F0D5E4819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Multi-threaded</a:t>
            </a:r>
            <a:r>
              <a:rPr lang="en-US" dirty="0">
                <a:latin typeface="Arial"/>
                <a:cs typeface="Arial"/>
              </a:rPr>
              <a:t>: Limited scalability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Distributed</a:t>
            </a:r>
            <a:r>
              <a:rPr lang="en-US" dirty="0">
                <a:latin typeface="Arial"/>
                <a:cs typeface="Arial"/>
              </a:rPr>
              <a:t>: High overhead for introduced by Spark framework recursive queries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Multi-node Multi-threaded</a:t>
            </a:r>
            <a:r>
              <a:rPr lang="en-US" dirty="0">
                <a:latin typeface="Arial"/>
                <a:cs typeface="Arial"/>
              </a:rPr>
              <a:t>: Lacks GPU acceleration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Single-GPU</a:t>
            </a:r>
            <a:r>
              <a:rPr lang="en-US" dirty="0">
                <a:latin typeface="Arial"/>
                <a:cs typeface="Arial"/>
              </a:rPr>
              <a:t>: Bound by single GPU limitations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77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queries on a very high level language that runs on a supercomputer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57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79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C242B-81B2-F4CC-6567-F44D13DA7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C0777-BF54-9501-D943-7F089A962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C13D7-801D-981E-81BF-125728E76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F82A1-AE70-173D-484B-C4A76620B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08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96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13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95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90D2-7585-B6C7-18C7-789A64E4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F5BB9-96E0-FCC3-7120-15DAFEA60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5B5E3-94B6-E5AD-90E3-7EF0FF747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b="1" dirty="0"/>
          </a:p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b="1" dirty="0"/>
              <a:t>Theta</a:t>
            </a:r>
            <a:r>
              <a:rPr lang="en-US" sz="1200" b="1" i="0" kern="1200" dirty="0"/>
              <a:t> </a:t>
            </a:r>
            <a:r>
              <a:rPr lang="en-US" sz="1200" b="0" i="0" kern="1200" dirty="0"/>
              <a:t>supercomputer from </a:t>
            </a:r>
            <a:r>
              <a:rPr lang="en-US" sz="1200" b="1" i="0" kern="1200" dirty="0"/>
              <a:t>Argonne National Lab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dirty="0"/>
              <a:t>	CPU</a:t>
            </a:r>
            <a:r>
              <a:rPr lang="en-US" sz="1200" dirty="0"/>
              <a:t>: AMD EPYC 7742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/>
              <a:t>	</a:t>
            </a:r>
            <a:r>
              <a:rPr lang="en-US" sz="1200" b="1" dirty="0"/>
              <a:t>GPU</a:t>
            </a:r>
            <a:r>
              <a:rPr lang="en-US" sz="1200" dirty="0"/>
              <a:t>: NVIDIA A100 GPU with 40GB VRAM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/>
              <a:t>	</a:t>
            </a:r>
            <a:r>
              <a:rPr lang="en-US" sz="1200" b="1" dirty="0"/>
              <a:t>Software</a:t>
            </a:r>
            <a:r>
              <a:rPr lang="en-US" sz="1200" dirty="0"/>
              <a:t>: </a:t>
            </a:r>
            <a:r>
              <a:rPr lang="en-US" sz="1200" dirty="0" err="1"/>
              <a:t>cuDF</a:t>
            </a:r>
            <a:r>
              <a:rPr lang="en-US" sz="1200" dirty="0"/>
              <a:t> (22.06), Pandas (1.4)</a:t>
            </a:r>
          </a:p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5ABF8-E88D-8C04-A26B-19FFE0BE4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8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3AD4F-0B71-7CAE-EC29-9C690136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AF543-430E-B821-D925-F6C24C185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A038D-A8B5-F2FE-D1EB-23BD71848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BD61F-D42D-2391-78E3-AB460E22B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7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Declarative analytics enables users to focus on </a:t>
            </a:r>
            <a:r>
              <a:rPr lang="en-US" b="1" dirty="0">
                <a:latin typeface="Arial"/>
                <a:cs typeface="Arial"/>
              </a:rPr>
              <a:t>what</a:t>
            </a:r>
            <a:r>
              <a:rPr lang="en-US" dirty="0">
                <a:latin typeface="Arial"/>
                <a:cs typeface="Arial"/>
              </a:rPr>
              <a:t> they want to achieve with the data, rather than worrying about </a:t>
            </a:r>
            <a:r>
              <a:rPr lang="en-US" b="1" dirty="0">
                <a:latin typeface="Arial"/>
                <a:cs typeface="Arial"/>
              </a:rPr>
              <a:t>how</a:t>
            </a:r>
            <a:r>
              <a:rPr lang="en-US" dirty="0">
                <a:latin typeface="Arial"/>
                <a:cs typeface="Arial"/>
              </a:rPr>
              <a:t> it is computed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60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01B60-E07F-152D-BA64-F3AC7A9D8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6F1A72-7C80-5442-B40C-C1A075769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B1404-0459-56AF-5675-ED5F690B5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ABCC2-7D87-8C1C-3ADE-E9C1E72EE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86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Observe up to 21x speedup for string graph</a:t>
            </a:r>
          </a:p>
          <a:p>
            <a:r>
              <a:rPr lang="en-US"/>
              <a:t>Observe 7.6x to 8.4x speedup for random graph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37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E3504-0AC0-EE05-1A75-0E8B36DB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C4DD7-7DB7-7A2D-CE59-3F5817E0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BB989-6731-ABD1-8DAF-CE371893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Observe up to 21x speedup for string graph</a:t>
            </a:r>
          </a:p>
          <a:p>
            <a:r>
              <a:rPr lang="en-US"/>
              <a:t>Observe 7.6x to 8.4x speedup for random graph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28C40-7518-922C-A3C3-854BA63EA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58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19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In a join, it is necessary to iterate over all tuples where particular columns match a value or values taken from the ﬁrst operand of join—in which case the variable being matched should come ﬁrst and be a key in the outermost B-tree. The relation is thus explicitly indexed on this column.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CDFCA-667A-4FCC-996E-BEE3F15A12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543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In a join, it is necessary to iterate over all tuples where particular columns match a value or values taken from the ﬁrst operand of join—in which case the variable being matched should come ﬁrst and be a key in the outermost B-tree. The relation is thus explicitly indexed on this column.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CDFCA-667A-4FCC-996E-BEE3F15A12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230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84BF-7561-FB06-2187-FCD721F61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5E8463-0546-3516-F4A9-9E35E704E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F1A7F-EF49-BF39-4284-88D494E7A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15E19-DA5F-8802-9481-3B7102999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3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17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13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7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EAD88-989E-FB41-7D99-D5F8AFF9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3865D-C8BE-189C-9217-A46DD17E6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772DE-AE20-EBE0-26ED-1F9C4B143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Declarative analytics enables users to focus on </a:t>
            </a:r>
            <a:r>
              <a:rPr lang="en-US" b="1" dirty="0">
                <a:latin typeface="Arial"/>
                <a:cs typeface="Arial"/>
              </a:rPr>
              <a:t>what</a:t>
            </a:r>
            <a:r>
              <a:rPr lang="en-US" dirty="0">
                <a:latin typeface="Arial"/>
                <a:cs typeface="Arial"/>
              </a:rPr>
              <a:t> they want to achieve with the data, rather than worrying about </a:t>
            </a:r>
            <a:r>
              <a:rPr lang="en-US" b="1" dirty="0">
                <a:latin typeface="Arial"/>
                <a:cs typeface="Arial"/>
              </a:rPr>
              <a:t>how</a:t>
            </a:r>
            <a:r>
              <a:rPr lang="en-US" dirty="0">
                <a:latin typeface="Arial"/>
                <a:cs typeface="Arial"/>
              </a:rPr>
              <a:t> it is computed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927CD-95EF-EC92-15B0-DD8E3BFE5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4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brain network is a system of interconnected brain regions that communicate with each other to perform various cognitive, sensory, or motor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4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 scanner captures brain activity. resting-state functional magnetic resonance imaging (fMRI)</a:t>
            </a:r>
          </a:p>
          <a:p>
            <a:r>
              <a:rPr lang="en-US" dirty="0" err="1"/>
              <a:t>Fmri</a:t>
            </a:r>
            <a:r>
              <a:rPr lang="en-US" dirty="0"/>
              <a:t> images show the connection strength between various regions, representing how these areas communicate with each other.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 FCN the colors indicate the strength of connections between different brain regions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8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brain network refers to a set of interconnected regions in the brain that work together to perform specific functions. </a:t>
            </a:r>
          </a:p>
          <a:p>
            <a:r>
              <a:rPr lang="en-US"/>
              <a:t>MRI scanner captures brain activity. </a:t>
            </a:r>
            <a:r>
              <a:rPr lang="en-US" err="1"/>
              <a:t>Fmri</a:t>
            </a:r>
            <a:r>
              <a:rPr lang="en-US"/>
              <a:t> images show the connection strength between various regions, representing how these areas communicate with each other.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 FCN the colors indicate the strength of connections between different brain regions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7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brain network refers to a set of interconnected regions in the brain that work together to perform specific functions. </a:t>
            </a:r>
          </a:p>
          <a:p>
            <a:r>
              <a:rPr lang="en-US" dirty="0"/>
              <a:t>MRI scanner captures brain activity</a:t>
            </a:r>
          </a:p>
          <a:p>
            <a:r>
              <a:rPr lang="en-US" dirty="0"/>
              <a:t>different parts of the brain are connected to each other, the signal in one part triggers something in other parts which is the edge of the FCN</a:t>
            </a:r>
          </a:p>
          <a:p>
            <a:r>
              <a:rPr lang="en-US" dirty="0"/>
              <a:t>and this FCN are important biomarkers for catching a lot of diseases</a:t>
            </a:r>
          </a:p>
          <a:p>
            <a:r>
              <a:rPr lang="en-US" dirty="0"/>
              <a:t>how the connectivity of the brain is depends on a lot of conditions (diseases)</a:t>
            </a:r>
          </a:p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6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78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42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6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05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71010-1C1B-B697-1E2A-B873ECFFF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43510-7F25-52C9-C244-01A05A607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E289E8-1081-12F5-6D91-508112CF0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Declarative analytics enables users to focus on </a:t>
            </a:r>
            <a:r>
              <a:rPr lang="en-US" b="1" dirty="0">
                <a:latin typeface="Arial"/>
                <a:cs typeface="Arial"/>
              </a:rPr>
              <a:t>what</a:t>
            </a:r>
            <a:r>
              <a:rPr lang="en-US" dirty="0">
                <a:latin typeface="Arial"/>
                <a:cs typeface="Arial"/>
              </a:rPr>
              <a:t> they want to achieve with the data, rather than worrying about </a:t>
            </a:r>
            <a:r>
              <a:rPr lang="en-US" b="1" dirty="0">
                <a:latin typeface="Arial"/>
                <a:cs typeface="Arial"/>
              </a:rPr>
              <a:t>how</a:t>
            </a:r>
            <a:r>
              <a:rPr lang="en-US" dirty="0">
                <a:latin typeface="Arial"/>
                <a:cs typeface="Arial"/>
              </a:rPr>
              <a:t> it is computed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22CD-7C9D-DD5F-394F-5DBB209F6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9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1C68-0667-7B27-E552-77D3B88D5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F1630-FD66-56F1-3111-4A0BBB743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15A4E-92E0-1919-E82F-8D635D8EF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Declarative analytics enables users to focus on </a:t>
            </a:r>
            <a:r>
              <a:rPr lang="en-US" b="1" dirty="0">
                <a:latin typeface="Arial"/>
                <a:cs typeface="Arial"/>
              </a:rPr>
              <a:t>what</a:t>
            </a:r>
            <a:r>
              <a:rPr lang="en-US" dirty="0">
                <a:latin typeface="Arial"/>
                <a:cs typeface="Arial"/>
              </a:rPr>
              <a:t> they want to achieve with the data, rather than worrying about </a:t>
            </a:r>
            <a:r>
              <a:rPr lang="en-US" b="1" dirty="0">
                <a:latin typeface="Arial"/>
                <a:cs typeface="Arial"/>
              </a:rPr>
              <a:t>how</a:t>
            </a:r>
            <a:r>
              <a:rPr lang="en-US" dirty="0">
                <a:latin typeface="Arial"/>
                <a:cs typeface="Arial"/>
              </a:rPr>
              <a:t> it is computed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78459-B056-8351-123D-AB5295B1F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3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C765-4714-A748-FC04-B77133B8B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B1FDD4-9B39-6F28-4525-6CD2C26ADF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08858-0698-E6C5-F0A7-3ED89ACD6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Declarative analytics enables users to focus on </a:t>
            </a:r>
            <a:r>
              <a:rPr lang="en-US" b="1" dirty="0">
                <a:latin typeface="Arial"/>
                <a:cs typeface="Arial"/>
              </a:rPr>
              <a:t>what</a:t>
            </a:r>
            <a:r>
              <a:rPr lang="en-US" dirty="0">
                <a:latin typeface="Arial"/>
                <a:cs typeface="Arial"/>
              </a:rPr>
              <a:t> they want to achieve with the data, rather than worrying about </a:t>
            </a:r>
            <a:r>
              <a:rPr lang="en-US" b="1" dirty="0">
                <a:latin typeface="Arial"/>
                <a:cs typeface="Arial"/>
              </a:rPr>
              <a:t>how</a:t>
            </a:r>
            <a:r>
              <a:rPr lang="en-US" dirty="0">
                <a:latin typeface="Arial"/>
                <a:cs typeface="Arial"/>
              </a:rPr>
              <a:t> it is computed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A3633-5601-B30C-0415-F824CBCAB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17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9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Graph Mining</a:t>
            </a:r>
            <a:r>
              <a:rPr lang="en-US">
                <a:latin typeface="Arial"/>
                <a:cs typeface="Arial"/>
              </a:rPr>
              <a:t> for community detection</a:t>
            </a:r>
            <a:endParaRPr lang="en-US"/>
          </a:p>
          <a:p>
            <a:r>
              <a:rPr lang="en-US" b="1">
                <a:latin typeface="Arial"/>
                <a:cs typeface="Arial"/>
              </a:rPr>
              <a:t>Static Analysis</a:t>
            </a:r>
            <a:r>
              <a:rPr lang="en-US">
                <a:latin typeface="Arial"/>
                <a:cs typeface="Arial"/>
              </a:rPr>
              <a:t> analyzing program behavior, such as identifying bugs, verifying security properties, or performing dependency analysis</a:t>
            </a:r>
          </a:p>
          <a:p>
            <a:r>
              <a:rPr lang="en-US" b="1">
                <a:latin typeface="Arial"/>
                <a:cs typeface="Arial"/>
              </a:rPr>
              <a:t>Deductive Databases</a:t>
            </a:r>
            <a:r>
              <a:rPr lang="en-US">
                <a:latin typeface="Arial"/>
                <a:cs typeface="Arial"/>
              </a:rPr>
              <a:t> for complex recursive queries</a:t>
            </a:r>
            <a:endParaRPr lang="en-US"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Machine Learning</a:t>
            </a:r>
            <a:r>
              <a:rPr lang="en-US">
                <a:latin typeface="Arial"/>
                <a:cs typeface="Arial"/>
              </a:rPr>
              <a:t> for explainable AI</a:t>
            </a:r>
            <a:endParaRPr lang="en-US"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Its declarative nature makes it ideal for scaling these tasks on heterogeneous exascale systems</a:t>
            </a:r>
            <a:endParaRPr lang="en-US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0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 descr="you must type your ada compliant description here.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Your presentation title goes here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05423-983C-0F42-AD62-09CC5937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9" name="Picture 8" descr="color UIC logo">
            <a:extLst>
              <a:ext uri="{FF2B5EF4-FFF2-40B4-BE49-F238E27FC236}">
                <a16:creationId xmlns:a16="http://schemas.microsoft.com/office/drawing/2014/main" id="{CFA93E4F-6F26-3F4A-B98C-D14E3F97D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 descr=" you must type your ADA compliant description here.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add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21" name="Picture Placeholder 4" descr="you must type your ADA compliant description here.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add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sp>
        <p:nvSpPr>
          <p:cNvPr id="22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err="1"/>
              <a:t>Click</a:t>
            </a:r>
            <a:r>
              <a:rPr lang="id-ID"/>
              <a:t> </a:t>
            </a:r>
            <a:r>
              <a:rPr lang="id-ID" err="1"/>
              <a:t>to</a:t>
            </a:r>
            <a:r>
              <a:rPr lang="id-ID"/>
              <a:t> </a:t>
            </a:r>
            <a:r>
              <a:rPr lang="id-ID" err="1"/>
              <a:t>add</a:t>
            </a:r>
            <a:r>
              <a:rPr lang="id-ID"/>
              <a:t> </a:t>
            </a:r>
            <a:r>
              <a:rPr lang="id-ID" err="1"/>
              <a:t>photo</a:t>
            </a:r>
            <a:endParaRPr lang="id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/>
          </a:p>
        </p:txBody>
      </p:sp>
      <p:sp>
        <p:nvSpPr>
          <p:cNvPr id="25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/>
          </a:p>
        </p:txBody>
      </p:sp>
      <p:sp>
        <p:nvSpPr>
          <p:cNvPr id="26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you must type your ADA compliant description here.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to add picture</a:t>
            </a:r>
          </a:p>
        </p:txBody>
      </p:sp>
      <p:sp>
        <p:nvSpPr>
          <p:cNvPr id="1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you must type your ADA compliant description here.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 descr="if picture or chart ADA compliant description here.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Slide Title</a:t>
            </a:r>
          </a:p>
        </p:txBody>
      </p:sp>
      <p:sp>
        <p:nvSpPr>
          <p:cNvPr id="16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you must type your ADA compliant description here.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/>
              <a:t>Slide Title</a:t>
            </a:r>
          </a:p>
        </p:txBody>
      </p:sp>
      <p:sp>
        <p:nvSpPr>
          <p:cNvPr id="12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 descr="you must type your ADA compliant description here.">
            <a:extLst>
              <a:ext uri="{FF2B5EF4-FFF2-40B4-BE49-F238E27FC236}">
                <a16:creationId xmlns:a16="http://schemas.microsoft.com/office/drawing/2014/main" id="{048638E0-CDBC-DC4F-8BB3-C27A3270B4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66824-B371-3F4A-BBC7-17B5B0E2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  <p:pic>
        <p:nvPicPr>
          <p:cNvPr id="3" name="Picture 2" descr="Large white UIC circle mark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Your presentation title goes here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43CC-0BC6-3D4A-A896-85EAC5F8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  <p:pic>
        <p:nvPicPr>
          <p:cNvPr id="12" name="Picture 11" descr="Red UIC circle mark">
            <a:extLst>
              <a:ext uri="{FF2B5EF4-FFF2-40B4-BE49-F238E27FC236}">
                <a16:creationId xmlns:a16="http://schemas.microsoft.com/office/drawing/2014/main" id="{F19FAC25-A7F3-C24E-B4E9-8EC49C30E5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42929" y="1665288"/>
            <a:ext cx="5631649" cy="2052000"/>
            <a:chOff x="542925" y="1665288"/>
            <a:chExt cx="5758291" cy="2170112"/>
          </a:xfrm>
        </p:grpSpPr>
        <p:sp>
          <p:nvSpPr>
            <p:cNvPr id="4" name="Rectangle 3"/>
            <p:cNvSpPr/>
            <p:nvPr/>
          </p:nvSpPr>
          <p:spPr>
            <a:xfrm>
              <a:off x="542925" y="1665288"/>
              <a:ext cx="5553075" cy="2170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Triangle 26"/>
            <p:cNvSpPr/>
            <p:nvPr userDrawn="1"/>
          </p:nvSpPr>
          <p:spPr>
            <a:xfrm rot="5400000">
              <a:off x="6059966" y="3318348"/>
              <a:ext cx="266505" cy="21599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227653" y="1665288"/>
            <a:ext cx="5430947" cy="2247806"/>
            <a:chOff x="6227654" y="1665288"/>
            <a:chExt cx="5430946" cy="2369060"/>
          </a:xfrm>
        </p:grpSpPr>
        <p:sp>
          <p:nvSpPr>
            <p:cNvPr id="7" name="Rectangle 6"/>
            <p:cNvSpPr/>
            <p:nvPr/>
          </p:nvSpPr>
          <p:spPr>
            <a:xfrm>
              <a:off x="6227654" y="1665288"/>
              <a:ext cx="5430946" cy="217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6481437" y="3818354"/>
              <a:ext cx="250553" cy="21599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3" name="Rectangle 12"/>
          <p:cNvSpPr/>
          <p:nvPr/>
        </p:nvSpPr>
        <p:spPr>
          <a:xfrm rot="10800000">
            <a:off x="3465029" y="3985545"/>
            <a:ext cx="5430947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5" name="Title 1"/>
          <p:cNvSpPr>
            <a:spLocks noGrp="1"/>
          </p:cNvSpPr>
          <p:nvPr userDrawn="1"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4"/>
          <p:cNvSpPr>
            <a:spLocks noGrp="1"/>
          </p:cNvSpPr>
          <p:nvPr userDrawn="1">
            <p:ph type="body" sz="quarter" idx="13"/>
          </p:nvPr>
        </p:nvSpPr>
        <p:spPr>
          <a:xfrm>
            <a:off x="982281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/>
          <p:cNvSpPr>
            <a:spLocks noGrp="1"/>
          </p:cNvSpPr>
          <p:nvPr userDrawn="1">
            <p:ph type="body" sz="quarter" idx="14"/>
          </p:nvPr>
        </p:nvSpPr>
        <p:spPr>
          <a:xfrm>
            <a:off x="6667009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 userDrawn="1">
            <p:ph type="body" sz="quarter" idx="16"/>
          </p:nvPr>
        </p:nvSpPr>
        <p:spPr>
          <a:xfrm>
            <a:off x="3904385" y="4344878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/>
          <p:cNvSpPr/>
          <p:nvPr userDrawn="1"/>
        </p:nvSpPr>
        <p:spPr>
          <a:xfrm>
            <a:off x="5459331" y="3779737"/>
            <a:ext cx="252000" cy="21124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2211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4252">
          <p15:clr>
            <a:srgbClr val="FBAE40"/>
          </p15:clr>
        </p15:guide>
        <p15:guide id="3" orient="horz" pos="3795">
          <p15:clr>
            <a:srgbClr val="FBAE40"/>
          </p15:clr>
        </p15:guide>
        <p15:guide id="4" orient="horz" pos="2507">
          <p15:clr>
            <a:srgbClr val="FBAE40"/>
          </p15:clr>
        </p15:guide>
        <p15:guide id="5" orient="horz" pos="2338">
          <p15:clr>
            <a:srgbClr val="FBAE40"/>
          </p15:clr>
        </p15:guide>
        <p15:guide id="6" orient="horz" pos="1050">
          <p15:clr>
            <a:srgbClr val="FBAE40"/>
          </p15:clr>
        </p15:guide>
        <p15:guide id="7" pos="3752">
          <p15:clr>
            <a:srgbClr val="FBAE40"/>
          </p15:clr>
        </p15:guide>
        <p15:guide id="8" pos="3923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  <p15:guide id="11" pos="7344">
          <p15:clr>
            <a:srgbClr val="FBAE40"/>
          </p15:clr>
        </p15:guide>
        <p15:guide id="12" orient="horz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1842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pos="7159">
          <p15:clr>
            <a:srgbClr val="FBAE40"/>
          </p15:clr>
        </p15:guide>
        <p15:guide id="4" pos="7039">
          <p15:clr>
            <a:srgbClr val="FBAE40"/>
          </p15:clr>
        </p15:guide>
        <p15:guide id="5" pos="7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and Table – Option 2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54077" y="1645670"/>
            <a:ext cx="6868771" cy="4351336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6175A9-EBE4-6C48-969F-5E952C8769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2581" y="1645670"/>
            <a:ext cx="3867331" cy="4351338"/>
          </a:xfrm>
        </p:spPr>
        <p:txBody>
          <a:bodyPr wrap="square" lIns="0" tIns="0" rIns="0" anchor="t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12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pos="7159">
          <p15:clr>
            <a:srgbClr val="FBAE40"/>
          </p15:clr>
        </p15:guide>
        <p15:guide id="3" orient="horz" pos="4252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778">
          <p15:clr>
            <a:srgbClr val="FBAE40"/>
          </p15:clr>
        </p15:guide>
        <p15:guide id="6" pos="339">
          <p15:clr>
            <a:srgbClr val="FBAE40"/>
          </p15:clr>
        </p15:guide>
        <p15:guide id="7" pos="2771">
          <p15:clr>
            <a:srgbClr val="FBAE40"/>
          </p15:clr>
        </p15:guide>
        <p15:guide id="8" pos="2999">
          <p15:clr>
            <a:srgbClr val="FBAE40"/>
          </p15:clr>
        </p15:guide>
        <p15:guide id="9" pos="7039">
          <p15:clr>
            <a:srgbClr val="FBAE40"/>
          </p15:clr>
        </p15:guide>
        <p15:guide id="10" pos="731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0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 – Two Columns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0D36-0B0B-184D-8149-9B9135D362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2764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01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252">
          <p15:clr>
            <a:srgbClr val="FBAE40"/>
          </p15:clr>
        </p15:guide>
        <p15:guide id="2" pos="339">
          <p15:clr>
            <a:srgbClr val="FBAE40"/>
          </p15:clr>
        </p15:guide>
        <p15:guide id="3" orient="horz" pos="3778">
          <p15:clr>
            <a:srgbClr val="FBAE40"/>
          </p15:clr>
        </p15:guide>
        <p15:guide id="4" orient="horz" pos="1033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pos="7344">
          <p15:clr>
            <a:srgbClr val="FBAE40"/>
          </p15:clr>
        </p15:guide>
        <p15:guide id="7" pos="3685">
          <p15:clr>
            <a:srgbClr val="FBAE40"/>
          </p15:clr>
        </p15:guide>
        <p15:guide id="8" pos="3999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51F8-BFF3-CE03-D46D-E0098098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EF8C4-A220-203F-294A-902CF1074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C7235-7E6C-7B7A-41EB-D959B1BB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D517E-32C2-4D61-B8AF-C02E7A476425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CD6CB-107F-53E0-61F6-10FA281D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379C4-E301-86FB-6D36-172BF2AC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E511-0418-408E-BC3D-54A623C30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5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Your presentation title goes here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8586-14BC-D246-91E3-D3363FB0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 descr="UIC logo">
            <a:extLst>
              <a:ext uri="{FF2B5EF4-FFF2-40B4-BE49-F238E27FC236}">
                <a16:creationId xmlns:a16="http://schemas.microsoft.com/office/drawing/2014/main" id="{46EDB8EA-EADE-B64F-8B29-2877668CCB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5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/>
              <a:t>Headline goes here and here</a:t>
            </a:r>
          </a:p>
        </p:txBody>
      </p:sp>
      <p:sp>
        <p:nvSpPr>
          <p:cNvPr id="8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/>
              <a:t>Headline goes here and here</a:t>
            </a:r>
          </a:p>
        </p:txBody>
      </p:sp>
      <p:sp>
        <p:nvSpPr>
          <p:cNvPr id="11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9" descr="you must type your ADA compliant description here.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 descr="red UIC circle mark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  <p:sldLayoutId id="2147483723" r:id="rId20"/>
    <p:sldLayoutId id="2147483725" r:id="rId21"/>
    <p:sldLayoutId id="2147483726" r:id="rId22"/>
    <p:sldLayoutId id="2147483727" r:id="rId23"/>
    <p:sldLayoutId id="2147483728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1.xml"/><Relationship Id="rId3" Type="http://schemas.openxmlformats.org/officeDocument/2006/relationships/image" Target="../media/image74.png"/><Relationship Id="rId7" Type="http://schemas.openxmlformats.org/officeDocument/2006/relationships/diagramColors" Target="../diagrams/colors9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1.xml"/><Relationship Id="rId5" Type="http://schemas.openxmlformats.org/officeDocument/2006/relationships/diagramLayout" Target="../diagrams/layout91.xml"/><Relationship Id="rId4" Type="http://schemas.openxmlformats.org/officeDocument/2006/relationships/diagramData" Target="../diagrams/data9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2.xml"/><Relationship Id="rId3" Type="http://schemas.openxmlformats.org/officeDocument/2006/relationships/image" Target="../media/image75.png"/><Relationship Id="rId7" Type="http://schemas.openxmlformats.org/officeDocument/2006/relationships/diagramQuickStyle" Target="../diagrams/quickStyle9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2.xml"/><Relationship Id="rId5" Type="http://schemas.openxmlformats.org/officeDocument/2006/relationships/diagramData" Target="../diagrams/data92.xml"/><Relationship Id="rId4" Type="http://schemas.openxmlformats.org/officeDocument/2006/relationships/image" Target="../media/image76.png"/><Relationship Id="rId9" Type="http://schemas.microsoft.com/office/2007/relationships/diagramDrawing" Target="../diagrams/drawing9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4.xml"/><Relationship Id="rId3" Type="http://schemas.openxmlformats.org/officeDocument/2006/relationships/diagramLayout" Target="../diagrams/layout93.xml"/><Relationship Id="rId7" Type="http://schemas.openxmlformats.org/officeDocument/2006/relationships/diagramData" Target="../diagrams/data94.xml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3.xml"/><Relationship Id="rId11" Type="http://schemas.microsoft.com/office/2007/relationships/diagramDrawing" Target="../diagrams/drawing94.xml"/><Relationship Id="rId5" Type="http://schemas.openxmlformats.org/officeDocument/2006/relationships/diagramColors" Target="../diagrams/colors93.xml"/><Relationship Id="rId10" Type="http://schemas.openxmlformats.org/officeDocument/2006/relationships/diagramColors" Target="../diagrams/colors94.xml"/><Relationship Id="rId4" Type="http://schemas.openxmlformats.org/officeDocument/2006/relationships/diagramQuickStyle" Target="../diagrams/quickStyle93.xml"/><Relationship Id="rId9" Type="http://schemas.openxmlformats.org/officeDocument/2006/relationships/diagramQuickStyle" Target="../diagrams/quickStyle9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6.xml"/><Relationship Id="rId3" Type="http://schemas.openxmlformats.org/officeDocument/2006/relationships/diagramLayout" Target="../diagrams/layout95.xml"/><Relationship Id="rId7" Type="http://schemas.openxmlformats.org/officeDocument/2006/relationships/diagramData" Target="../diagrams/data96.xml"/><Relationship Id="rId2" Type="http://schemas.openxmlformats.org/officeDocument/2006/relationships/diagramData" Target="../diagrams/data9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5.xml"/><Relationship Id="rId11" Type="http://schemas.microsoft.com/office/2007/relationships/diagramDrawing" Target="../diagrams/drawing96.xml"/><Relationship Id="rId5" Type="http://schemas.openxmlformats.org/officeDocument/2006/relationships/diagramColors" Target="../diagrams/colors95.xml"/><Relationship Id="rId10" Type="http://schemas.openxmlformats.org/officeDocument/2006/relationships/diagramColors" Target="../diagrams/colors96.xml"/><Relationship Id="rId4" Type="http://schemas.openxmlformats.org/officeDocument/2006/relationships/diagramQuickStyle" Target="../diagrams/quickStyle95.xml"/><Relationship Id="rId9" Type="http://schemas.openxmlformats.org/officeDocument/2006/relationships/diagramQuickStyle" Target="../diagrams/quickStyle9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hyperlink" Target="https://peerj.com/articles/cs-201/" TargetMode="External"/><Relationship Id="rId13" Type="http://schemas.microsoft.com/office/2007/relationships/diagramDrawing" Target="../diagrams/drawing97.xml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diagramColors" Target="../diagrams/colors9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lickr.com/photos/vitroids/1527109179/" TargetMode="External"/><Relationship Id="rId11" Type="http://schemas.openxmlformats.org/officeDocument/2006/relationships/diagramQuickStyle" Target="../diagrams/quickStyle97.xml"/><Relationship Id="rId5" Type="http://schemas.openxmlformats.org/officeDocument/2006/relationships/image" Target="../media/image78.jpg"/><Relationship Id="rId10" Type="http://schemas.openxmlformats.org/officeDocument/2006/relationships/diagramLayout" Target="../diagrams/layout97.xml"/><Relationship Id="rId4" Type="http://schemas.openxmlformats.org/officeDocument/2006/relationships/hyperlink" Target="https://commons.wikimedia.org/wiki/Category:Complete_graph_K6" TargetMode="External"/><Relationship Id="rId9" Type="http://schemas.openxmlformats.org/officeDocument/2006/relationships/diagramData" Target="../diagrams/data9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8.xml"/><Relationship Id="rId7" Type="http://schemas.microsoft.com/office/2007/relationships/diagramDrawing" Target="../diagrams/drawing9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8.xml"/><Relationship Id="rId5" Type="http://schemas.openxmlformats.org/officeDocument/2006/relationships/diagramQuickStyle" Target="../diagrams/quickStyle98.xml"/><Relationship Id="rId4" Type="http://schemas.openxmlformats.org/officeDocument/2006/relationships/diagramLayout" Target="../diagrams/layout9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9.xml"/><Relationship Id="rId2" Type="http://schemas.openxmlformats.org/officeDocument/2006/relationships/diagramData" Target="../diagrams/data9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9.xml"/><Relationship Id="rId5" Type="http://schemas.openxmlformats.org/officeDocument/2006/relationships/diagramColors" Target="../diagrams/colors99.xml"/><Relationship Id="rId4" Type="http://schemas.openxmlformats.org/officeDocument/2006/relationships/diagramQuickStyle" Target="../diagrams/quickStyle99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3" Type="http://schemas.openxmlformats.org/officeDocument/2006/relationships/image" Target="../media/image81.png"/><Relationship Id="rId7" Type="http://schemas.openxmlformats.org/officeDocument/2006/relationships/hyperlink" Target="https://research.utsa.edu/collaborate/research-centers-institutes/national-research-laboratories.html" TargetMode="External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jpg"/><Relationship Id="rId11" Type="http://schemas.openxmlformats.org/officeDocument/2006/relationships/image" Target="../media/image88.png"/><Relationship Id="rId5" Type="http://schemas.openxmlformats.org/officeDocument/2006/relationships/image" Target="../media/image83.jp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mailto:ashov@uic.edu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hyperlink" Target="https://github.com/harp-lab/MNMGDatalog" TargetMode="External"/><Relationship Id="rId4" Type="http://schemas.openxmlformats.org/officeDocument/2006/relationships/hyperlink" Target="https://arshovon.com/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Layout" Target="../diagrams/layout16.xml"/><Relationship Id="rId7" Type="http://schemas.openxmlformats.org/officeDocument/2006/relationships/image" Target="../media/image13.png"/><Relationship Id="rId12" Type="http://schemas.microsoft.com/office/2007/relationships/diagramDrawing" Target="../diagrams/drawing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11" Type="http://schemas.openxmlformats.org/officeDocument/2006/relationships/diagramColors" Target="../diagrams/colors17.xml"/><Relationship Id="rId5" Type="http://schemas.openxmlformats.org/officeDocument/2006/relationships/diagramColors" Target="../diagrams/colors16.xml"/><Relationship Id="rId10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6.xml"/><Relationship Id="rId9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Colors" Target="../diagrams/colors20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diagramQuickStyle" Target="../diagrams/quickStyle2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diagramLayout" Target="../diagrams/layout20.xml"/><Relationship Id="rId5" Type="http://schemas.openxmlformats.org/officeDocument/2006/relationships/image" Target="../media/image16.png"/><Relationship Id="rId10" Type="http://schemas.openxmlformats.org/officeDocument/2006/relationships/diagramData" Target="../diagrams/data20.xml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microsoft.com/office/2007/relationships/diagramDrawing" Target="../diagrams/drawing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3" Type="http://schemas.openxmlformats.org/officeDocument/2006/relationships/diagramLayout" Target="../diagrams/layout21.xml"/><Relationship Id="rId7" Type="http://schemas.openxmlformats.org/officeDocument/2006/relationships/image" Target="../media/image28.png"/><Relationship Id="rId12" Type="http://schemas.microsoft.com/office/2007/relationships/diagramDrawing" Target="../diagrams/drawing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11" Type="http://schemas.openxmlformats.org/officeDocument/2006/relationships/diagramColors" Target="../diagrams/colors22.xml"/><Relationship Id="rId5" Type="http://schemas.openxmlformats.org/officeDocument/2006/relationships/diagramColors" Target="../diagrams/colors21.xml"/><Relationship Id="rId10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21.xml"/><Relationship Id="rId9" Type="http://schemas.openxmlformats.org/officeDocument/2006/relationships/diagramLayout" Target="../diagrams/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2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3.xml"/><Relationship Id="rId5" Type="http://schemas.openxmlformats.org/officeDocument/2006/relationships/diagramData" Target="../diagrams/data23.xml"/><Relationship Id="rId4" Type="http://schemas.openxmlformats.org/officeDocument/2006/relationships/image" Target="../media/image31.png"/><Relationship Id="rId9" Type="http://schemas.microsoft.com/office/2007/relationships/diagramDrawing" Target="../diagrams/drawing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2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4.xml"/><Relationship Id="rId5" Type="http://schemas.openxmlformats.org/officeDocument/2006/relationships/diagramData" Target="../diagrams/data24.xml"/><Relationship Id="rId4" Type="http://schemas.openxmlformats.org/officeDocument/2006/relationships/image" Target="../media/image33.png"/><Relationship Id="rId9" Type="http://schemas.microsoft.com/office/2007/relationships/diagramDrawing" Target="../diagrams/drawing2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hyperlink" Target="https://www.alcf.anl.gov/alcf-resources/theta" TargetMode="External"/><Relationship Id="rId7" Type="http://schemas.openxmlformats.org/officeDocument/2006/relationships/diagramLayout" Target="../diagrams/layout2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6.xml"/><Relationship Id="rId5" Type="http://schemas.openxmlformats.org/officeDocument/2006/relationships/image" Target="../media/image35.jpeg"/><Relationship Id="rId10" Type="http://schemas.microsoft.com/office/2007/relationships/diagramDrawing" Target="../diagrams/drawing26.xml"/><Relationship Id="rId4" Type="http://schemas.openxmlformats.org/officeDocument/2006/relationships/hyperlink" Target="http://snap.stanford.edu/data" TargetMode="External"/><Relationship Id="rId9" Type="http://schemas.openxmlformats.org/officeDocument/2006/relationships/diagramColors" Target="../diagrams/colors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9.xml"/><Relationship Id="rId7" Type="http://schemas.openxmlformats.org/officeDocument/2006/relationships/diagramData" Target="../diagrams/data30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5" Type="http://schemas.openxmlformats.org/officeDocument/2006/relationships/diagramColors" Target="../diagrams/colors29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diagramLayout" Target="../diagrams/layout31.xml"/><Relationship Id="rId7" Type="http://schemas.openxmlformats.org/officeDocument/2006/relationships/image" Target="../media/image22.png"/><Relationship Id="rId12" Type="http://schemas.microsoft.com/office/2007/relationships/diagramDrawing" Target="../diagrams/drawing32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1.xml"/><Relationship Id="rId11" Type="http://schemas.openxmlformats.org/officeDocument/2006/relationships/diagramColors" Target="../diagrams/colors32.xml"/><Relationship Id="rId5" Type="http://schemas.openxmlformats.org/officeDocument/2006/relationships/diagramColors" Target="../diagrams/colors31.xml"/><Relationship Id="rId10" Type="http://schemas.openxmlformats.org/officeDocument/2006/relationships/diagramQuickStyle" Target="../diagrams/quickStyle32.xml"/><Relationship Id="rId4" Type="http://schemas.openxmlformats.org/officeDocument/2006/relationships/diagramQuickStyle" Target="../diagrams/quickStyle31.xml"/><Relationship Id="rId9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learn.microsoft.com/en-us/sql/odbc/reference/processing-a-sql-statement?view=sql-server-2017" TargetMode="Externa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4.xml"/><Relationship Id="rId3" Type="http://schemas.openxmlformats.org/officeDocument/2006/relationships/hyperlink" Target="https://www.alcf.anl.gov/alcf-resources/theta" TargetMode="External"/><Relationship Id="rId7" Type="http://schemas.openxmlformats.org/officeDocument/2006/relationships/diagramLayout" Target="../diagrams/layout4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4.xml"/><Relationship Id="rId5" Type="http://schemas.openxmlformats.org/officeDocument/2006/relationships/image" Target="../media/image35.jpeg"/><Relationship Id="rId10" Type="http://schemas.microsoft.com/office/2007/relationships/diagramDrawing" Target="../diagrams/drawing44.xml"/><Relationship Id="rId4" Type="http://schemas.openxmlformats.org/officeDocument/2006/relationships/hyperlink" Target="http://snap.stanford.edu/data" TargetMode="External"/><Relationship Id="rId9" Type="http://schemas.openxmlformats.org/officeDocument/2006/relationships/diagramColors" Target="../diagrams/colors44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9.xml"/><Relationship Id="rId3" Type="http://schemas.openxmlformats.org/officeDocument/2006/relationships/diagramLayout" Target="../diagrams/layout48.xml"/><Relationship Id="rId7" Type="http://schemas.openxmlformats.org/officeDocument/2006/relationships/image" Target="../media/image21.png"/><Relationship Id="rId12" Type="http://schemas.microsoft.com/office/2007/relationships/diagramDrawing" Target="../diagrams/drawing49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8.xml"/><Relationship Id="rId11" Type="http://schemas.openxmlformats.org/officeDocument/2006/relationships/diagramColors" Target="../diagrams/colors49.xml"/><Relationship Id="rId5" Type="http://schemas.openxmlformats.org/officeDocument/2006/relationships/diagramColors" Target="../diagrams/colors48.xml"/><Relationship Id="rId10" Type="http://schemas.openxmlformats.org/officeDocument/2006/relationships/diagramQuickStyle" Target="../diagrams/quickStyle49.xml"/><Relationship Id="rId4" Type="http://schemas.openxmlformats.org/officeDocument/2006/relationships/diagramQuickStyle" Target="../diagrams/quickStyle48.xml"/><Relationship Id="rId9" Type="http://schemas.openxmlformats.org/officeDocument/2006/relationships/diagramLayout" Target="../diagrams/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4" Type="http://schemas.openxmlformats.org/officeDocument/2006/relationships/diagramLayout" Target="../diagrams/layout5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3.xml"/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12" Type="http://schemas.microsoft.com/office/2007/relationships/diagramDrawing" Target="../diagrams/drawing5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2.xml"/><Relationship Id="rId11" Type="http://schemas.openxmlformats.org/officeDocument/2006/relationships/diagramColors" Target="../diagrams/colors53.xml"/><Relationship Id="rId5" Type="http://schemas.openxmlformats.org/officeDocument/2006/relationships/diagramQuickStyle" Target="../diagrams/quickStyle52.xml"/><Relationship Id="rId10" Type="http://schemas.openxmlformats.org/officeDocument/2006/relationships/diagramQuickStyle" Target="../diagrams/quickStyle53.xml"/><Relationship Id="rId4" Type="http://schemas.openxmlformats.org/officeDocument/2006/relationships/diagramLayout" Target="../diagrams/layout52.xml"/><Relationship Id="rId9" Type="http://schemas.openxmlformats.org/officeDocument/2006/relationships/diagramLayout" Target="../diagrams/layout5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diagramDrawing" Target="../diagrams/drawing55.xml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12" Type="http://schemas.openxmlformats.org/officeDocument/2006/relationships/diagramColors" Target="../diagrams/colors5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4.xml"/><Relationship Id="rId11" Type="http://schemas.openxmlformats.org/officeDocument/2006/relationships/diagramQuickStyle" Target="../diagrams/quickStyle55.xml"/><Relationship Id="rId5" Type="http://schemas.openxmlformats.org/officeDocument/2006/relationships/diagramQuickStyle" Target="../diagrams/quickStyle54.xml"/><Relationship Id="rId10" Type="http://schemas.openxmlformats.org/officeDocument/2006/relationships/diagramLayout" Target="../diagrams/layout55.xml"/><Relationship Id="rId4" Type="http://schemas.openxmlformats.org/officeDocument/2006/relationships/diagramLayout" Target="../diagrams/layout54.xml"/><Relationship Id="rId9" Type="http://schemas.openxmlformats.org/officeDocument/2006/relationships/diagramData" Target="../diagrams/data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2.xml"/><Relationship Id="rId3" Type="http://schemas.openxmlformats.org/officeDocument/2006/relationships/hyperlink" Target="https://www.alcf.anl.gov/polaris" TargetMode="External"/><Relationship Id="rId7" Type="http://schemas.openxmlformats.org/officeDocument/2006/relationships/diagramLayout" Target="../diagrams/layout6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62.xml"/><Relationship Id="rId5" Type="http://schemas.openxmlformats.org/officeDocument/2006/relationships/image" Target="../media/image42.jpeg"/><Relationship Id="rId10" Type="http://schemas.microsoft.com/office/2007/relationships/diagramDrawing" Target="../diagrams/drawing62.xml"/><Relationship Id="rId4" Type="http://schemas.openxmlformats.org/officeDocument/2006/relationships/hyperlink" Target="http://snap.stanford.edu/data" TargetMode="External"/><Relationship Id="rId9" Type="http://schemas.openxmlformats.org/officeDocument/2006/relationships/diagramColors" Target="../diagrams/colors6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3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6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63.xml"/><Relationship Id="rId5" Type="http://schemas.openxmlformats.org/officeDocument/2006/relationships/diagramData" Target="../diagrams/data63.xml"/><Relationship Id="rId4" Type="http://schemas.openxmlformats.org/officeDocument/2006/relationships/image" Target="../media/image44.png"/><Relationship Id="rId9" Type="http://schemas.microsoft.com/office/2007/relationships/diagramDrawing" Target="../diagrams/drawing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4.xml"/><Relationship Id="rId5" Type="http://schemas.openxmlformats.org/officeDocument/2006/relationships/diagramQuickStyle" Target="../diagrams/quickStyle64.xml"/><Relationship Id="rId4" Type="http://schemas.openxmlformats.org/officeDocument/2006/relationships/diagramLayout" Target="../diagrams/layout6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5.xml"/><Relationship Id="rId3" Type="http://schemas.openxmlformats.org/officeDocument/2006/relationships/image" Target="../media/image47.png"/><Relationship Id="rId7" Type="http://schemas.openxmlformats.org/officeDocument/2006/relationships/diagramData" Target="../diagrams/data6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ixabay.com/ja/%E8%BF%82%E5%9B%9E%E8%B7%AF-%E8%A8%98%E5%8F%B7-%E8%AD%A6%E5%91%8A-%E5%8F%B3-%E7%9F%A2%E5%8D%B0-%E9%81%93%E8%B7%AF%E6%A8%99%E8%AD%98-%E6%83%85%E5%A0%B1-%E3%83%89%E3%83%A9%E3%82%A4%E3%83%90%E3%83%BC-44163/" TargetMode="External"/><Relationship Id="rId11" Type="http://schemas.microsoft.com/office/2007/relationships/diagramDrawing" Target="../diagrams/drawing65.xml"/><Relationship Id="rId5" Type="http://schemas.openxmlformats.org/officeDocument/2006/relationships/image" Target="../media/image48.png"/><Relationship Id="rId10" Type="http://schemas.openxmlformats.org/officeDocument/2006/relationships/diagramColors" Target="../diagrams/colors65.xml"/><Relationship Id="rId4" Type="http://schemas.openxmlformats.org/officeDocument/2006/relationships/hyperlink" Target="https://github.com/Meinersbur/rosetta" TargetMode="External"/><Relationship Id="rId9" Type="http://schemas.openxmlformats.org/officeDocument/2006/relationships/diagramQuickStyle" Target="../diagrams/quickStyle65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66.xml"/><Relationship Id="rId2" Type="http://schemas.openxmlformats.org/officeDocument/2006/relationships/hyperlink" Target="https://github.com/harp-lab/gdlog-hip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7.xml"/><Relationship Id="rId3" Type="http://schemas.openxmlformats.org/officeDocument/2006/relationships/hyperlink" Target="https://oneapi-sycl-hackathon.devpost.com/" TargetMode="External"/><Relationship Id="rId7" Type="http://schemas.openxmlformats.org/officeDocument/2006/relationships/image" Target="../media/image52.jpeg"/><Relationship Id="rId12" Type="http://schemas.microsoft.com/office/2007/relationships/diagramDrawing" Target="../diagrams/drawing6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diagramColors" Target="../diagrams/colors67.xml"/><Relationship Id="rId5" Type="http://schemas.openxmlformats.org/officeDocument/2006/relationships/image" Target="../media/image50.png"/><Relationship Id="rId10" Type="http://schemas.openxmlformats.org/officeDocument/2006/relationships/diagramQuickStyle" Target="../diagrams/quickStyle67.xml"/><Relationship Id="rId4" Type="http://schemas.openxmlformats.org/officeDocument/2006/relationships/hyperlink" Target="https://github.com/arsho/tc" TargetMode="External"/><Relationship Id="rId9" Type="http://schemas.openxmlformats.org/officeDocument/2006/relationships/diagramLayout" Target="../diagrams/layout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6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0.xml"/><Relationship Id="rId3" Type="http://schemas.openxmlformats.org/officeDocument/2006/relationships/image" Target="../media/image56.png"/><Relationship Id="rId7" Type="http://schemas.openxmlformats.org/officeDocument/2006/relationships/diagramColors" Target="../diagrams/colors7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0.xml"/><Relationship Id="rId5" Type="http://schemas.openxmlformats.org/officeDocument/2006/relationships/diagramLayout" Target="../diagrams/layout70.xml"/><Relationship Id="rId4" Type="http://schemas.openxmlformats.org/officeDocument/2006/relationships/diagramData" Target="../diagrams/data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1.xml"/><Relationship Id="rId7" Type="http://schemas.microsoft.com/office/2007/relationships/diagramDrawing" Target="../diagrams/drawing7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1.xml"/><Relationship Id="rId5" Type="http://schemas.openxmlformats.org/officeDocument/2006/relationships/diagramQuickStyle" Target="../diagrams/quickStyle71.xml"/><Relationship Id="rId4" Type="http://schemas.openxmlformats.org/officeDocument/2006/relationships/diagramLayout" Target="../diagrams/layout7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image" Target="../media/image58.jpeg"/><Relationship Id="rId7" Type="http://schemas.openxmlformats.org/officeDocument/2006/relationships/diagramColors" Target="../diagrams/colors7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nins.2019.00900/full" TargetMode="External"/><Relationship Id="rId13" Type="http://schemas.microsoft.com/office/2007/relationships/diagramDrawing" Target="../diagrams/drawing73.xml"/><Relationship Id="rId3" Type="http://schemas.openxmlformats.org/officeDocument/2006/relationships/image" Target="../media/image59.jpeg"/><Relationship Id="rId7" Type="http://schemas.openxmlformats.org/officeDocument/2006/relationships/image" Target="../media/image61.jpeg"/><Relationship Id="rId12" Type="http://schemas.openxmlformats.org/officeDocument/2006/relationships/diagramColors" Target="../diagrams/colors7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ontiersin.org/articles/10.3389/fpsyt.2019.00255/full" TargetMode="External"/><Relationship Id="rId11" Type="http://schemas.openxmlformats.org/officeDocument/2006/relationships/diagramQuickStyle" Target="../diagrams/quickStyle73.xml"/><Relationship Id="rId5" Type="http://schemas.openxmlformats.org/officeDocument/2006/relationships/image" Target="../media/image60.jpeg"/><Relationship Id="rId10" Type="http://schemas.openxmlformats.org/officeDocument/2006/relationships/diagramLayout" Target="../diagrams/layout73.xml"/><Relationship Id="rId4" Type="http://schemas.openxmlformats.org/officeDocument/2006/relationships/hyperlink" Target="http://neuromarca.com/neuromarketing/fmri/" TargetMode="External"/><Relationship Id="rId9" Type="http://schemas.openxmlformats.org/officeDocument/2006/relationships/diagramData" Target="../diagrams/data7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nins.2019.00900/full" TargetMode="External"/><Relationship Id="rId13" Type="http://schemas.microsoft.com/office/2007/relationships/diagramDrawing" Target="../diagrams/drawing74.xml"/><Relationship Id="rId3" Type="http://schemas.openxmlformats.org/officeDocument/2006/relationships/image" Target="../media/image59.jpeg"/><Relationship Id="rId7" Type="http://schemas.openxmlformats.org/officeDocument/2006/relationships/image" Target="../media/image61.jpeg"/><Relationship Id="rId12" Type="http://schemas.openxmlformats.org/officeDocument/2006/relationships/diagramColors" Target="../diagrams/colors7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ontiersin.org/articles/10.3389/fpsyt.2019.00255/full" TargetMode="External"/><Relationship Id="rId11" Type="http://schemas.openxmlformats.org/officeDocument/2006/relationships/diagramQuickStyle" Target="../diagrams/quickStyle74.xml"/><Relationship Id="rId5" Type="http://schemas.openxmlformats.org/officeDocument/2006/relationships/image" Target="../media/image60.jpeg"/><Relationship Id="rId10" Type="http://schemas.openxmlformats.org/officeDocument/2006/relationships/diagramLayout" Target="../diagrams/layout74.xml"/><Relationship Id="rId4" Type="http://schemas.openxmlformats.org/officeDocument/2006/relationships/hyperlink" Target="http://neuromarca.com/neuromarketing/fmri/" TargetMode="External"/><Relationship Id="rId9" Type="http://schemas.openxmlformats.org/officeDocument/2006/relationships/diagramData" Target="../diagrams/data7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nins.2019.00900/full" TargetMode="External"/><Relationship Id="rId13" Type="http://schemas.microsoft.com/office/2007/relationships/diagramDrawing" Target="../diagrams/drawing75.xml"/><Relationship Id="rId3" Type="http://schemas.openxmlformats.org/officeDocument/2006/relationships/image" Target="../media/image59.jpeg"/><Relationship Id="rId7" Type="http://schemas.openxmlformats.org/officeDocument/2006/relationships/image" Target="../media/image61.jpeg"/><Relationship Id="rId12" Type="http://schemas.openxmlformats.org/officeDocument/2006/relationships/diagramColors" Target="../diagrams/colors7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rontiersin.org/articles/10.3389/fpsyt.2019.00255/full" TargetMode="External"/><Relationship Id="rId11" Type="http://schemas.openxmlformats.org/officeDocument/2006/relationships/diagramQuickStyle" Target="../diagrams/quickStyle75.xml"/><Relationship Id="rId5" Type="http://schemas.openxmlformats.org/officeDocument/2006/relationships/image" Target="../media/image60.jpeg"/><Relationship Id="rId10" Type="http://schemas.openxmlformats.org/officeDocument/2006/relationships/diagramLayout" Target="../diagrams/layout75.xml"/><Relationship Id="rId4" Type="http://schemas.openxmlformats.org/officeDocument/2006/relationships/hyperlink" Target="http://neuromarca.com/neuromarketing/fmri/" TargetMode="External"/><Relationship Id="rId9" Type="http://schemas.openxmlformats.org/officeDocument/2006/relationships/diagramData" Target="../diagrams/data7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9.xml"/><Relationship Id="rId3" Type="http://schemas.openxmlformats.org/officeDocument/2006/relationships/diagramLayout" Target="../diagrams/layout78.xml"/><Relationship Id="rId7" Type="http://schemas.openxmlformats.org/officeDocument/2006/relationships/diagramData" Target="../diagrams/data79.xml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8.xml"/><Relationship Id="rId11" Type="http://schemas.microsoft.com/office/2007/relationships/diagramDrawing" Target="../diagrams/drawing79.xml"/><Relationship Id="rId5" Type="http://schemas.openxmlformats.org/officeDocument/2006/relationships/diagramColors" Target="../diagrams/colors78.xml"/><Relationship Id="rId10" Type="http://schemas.openxmlformats.org/officeDocument/2006/relationships/diagramColors" Target="../diagrams/colors79.xml"/><Relationship Id="rId4" Type="http://schemas.openxmlformats.org/officeDocument/2006/relationships/diagramQuickStyle" Target="../diagrams/quickStyle78.xml"/><Relationship Id="rId9" Type="http://schemas.openxmlformats.org/officeDocument/2006/relationships/diagramQuickStyle" Target="../diagrams/quickStyle7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2.xml"/><Relationship Id="rId7" Type="http://schemas.microsoft.com/office/2007/relationships/diagramDrawing" Target="../diagrams/drawing8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2.xml"/><Relationship Id="rId5" Type="http://schemas.openxmlformats.org/officeDocument/2006/relationships/diagramQuickStyle" Target="../diagrams/quickStyle82.xml"/><Relationship Id="rId4" Type="http://schemas.openxmlformats.org/officeDocument/2006/relationships/diagramLayout" Target="../diagrams/layout8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4.xml"/><Relationship Id="rId5" Type="http://schemas.openxmlformats.org/officeDocument/2006/relationships/diagramQuickStyle" Target="../diagrams/quickStyle84.xml"/><Relationship Id="rId4" Type="http://schemas.openxmlformats.org/officeDocument/2006/relationships/diagramLayout" Target="../diagrams/layout8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5.xml"/><Relationship Id="rId7" Type="http://schemas.microsoft.com/office/2007/relationships/diagramDrawing" Target="../diagrams/drawing8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4" Type="http://schemas.openxmlformats.org/officeDocument/2006/relationships/diagramLayout" Target="../diagrams/layout8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8.xml"/><Relationship Id="rId3" Type="http://schemas.openxmlformats.org/officeDocument/2006/relationships/diagramLayout" Target="../diagrams/layout87.xml"/><Relationship Id="rId7" Type="http://schemas.openxmlformats.org/officeDocument/2006/relationships/diagramData" Target="../diagrams/data88.xml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7.xml"/><Relationship Id="rId11" Type="http://schemas.microsoft.com/office/2007/relationships/diagramDrawing" Target="../diagrams/drawing88.xml"/><Relationship Id="rId5" Type="http://schemas.openxmlformats.org/officeDocument/2006/relationships/diagramColors" Target="../diagrams/colors87.xml"/><Relationship Id="rId10" Type="http://schemas.openxmlformats.org/officeDocument/2006/relationships/diagramColors" Target="../diagrams/colors88.xml"/><Relationship Id="rId4" Type="http://schemas.openxmlformats.org/officeDocument/2006/relationships/diagramQuickStyle" Target="../diagrams/quickStyle87.xml"/><Relationship Id="rId9" Type="http://schemas.openxmlformats.org/officeDocument/2006/relationships/diagramQuickStyle" Target="../diagrams/quickStyle8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0.xml"/><Relationship Id="rId3" Type="http://schemas.openxmlformats.org/officeDocument/2006/relationships/diagramLayout" Target="../diagrams/layout89.xml"/><Relationship Id="rId7" Type="http://schemas.openxmlformats.org/officeDocument/2006/relationships/diagramData" Target="../diagrams/data90.xml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89.xml"/><Relationship Id="rId11" Type="http://schemas.microsoft.com/office/2007/relationships/diagramDrawing" Target="../diagrams/drawing90.xml"/><Relationship Id="rId5" Type="http://schemas.openxmlformats.org/officeDocument/2006/relationships/diagramColors" Target="../diagrams/colors89.xml"/><Relationship Id="rId10" Type="http://schemas.openxmlformats.org/officeDocument/2006/relationships/diagramColors" Target="../diagrams/colors90.xml"/><Relationship Id="rId4" Type="http://schemas.openxmlformats.org/officeDocument/2006/relationships/diagramQuickStyle" Target="../diagrams/quickStyle89.xml"/><Relationship Id="rId9" Type="http://schemas.openxmlformats.org/officeDocument/2006/relationships/diagramQuickStyle" Target="../diagrams/quickStyle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20090-6BD9-3267-7D8D-B78EC554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28A9AF-05DC-74DC-A5C3-A73F8F740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5008" y="576531"/>
            <a:ext cx="6086992" cy="1655763"/>
          </a:xfrm>
        </p:spPr>
        <p:txBody>
          <a:bodyPr anchor="t">
            <a:normAutofit/>
          </a:bodyPr>
          <a:lstStyle/>
          <a:p>
            <a:r>
              <a:rPr lang="en-US" b="0" dirty="0"/>
              <a:t>Declarative Analytics on Heterogeneous HPC Systems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479616D-CADE-3888-6F6C-2E5CD2427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5008" y="2021345"/>
            <a:ext cx="4920344" cy="3142838"/>
          </a:xfr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Ahmedur Rahman Shovon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b="1" dirty="0"/>
              <a:t>Committee: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Dr. Sidharth Kumar, </a:t>
            </a:r>
            <a:r>
              <a:rPr lang="en-US" sz="2000" i="1" dirty="0"/>
              <a:t>Chair and Advisor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Dr. Michael E. Papka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Dr. </a:t>
            </a:r>
            <a:r>
              <a:rPr lang="en-US" sz="2000" dirty="0" err="1"/>
              <a:t>Zhiling</a:t>
            </a:r>
            <a:r>
              <a:rPr lang="en-US" sz="2000" dirty="0"/>
              <a:t> Lan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Dr. Stavros </a:t>
            </a:r>
            <a:r>
              <a:rPr lang="en-US" sz="2000" dirty="0" err="1"/>
              <a:t>Sintos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Dr. Gopikrishna Deshpande (AU)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Dr. Thomas Gilray (WSU)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D0B15D-BE9C-F092-F7DA-2BE022D12F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6203826"/>
            <a:ext cx="2902358" cy="295275"/>
          </a:xfrm>
        </p:spPr>
        <p:txBody>
          <a:bodyPr>
            <a:normAutofit/>
          </a:bodyPr>
          <a:lstStyle/>
          <a:p>
            <a:r>
              <a:rPr lang="en-US" dirty="0"/>
              <a:t>July 15, 2025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5563A9-D98E-CF0E-88DA-DD749B8F220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0259" r="-2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532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529E90-638C-DE7B-AA5F-BF4B01A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+mn-lt"/>
              </a:rPr>
              <a:t>Transitive Closure: Iterations </a:t>
            </a:r>
            <a:r>
              <a:rPr lang="en-US" sz="3000" dirty="0">
                <a:solidFill>
                  <a:srgbClr val="FF0000"/>
                </a:solidFill>
                <a:latin typeface="+mn-lt"/>
              </a:rPr>
              <a:t>1</a:t>
            </a:r>
            <a:r>
              <a:rPr lang="en-US" sz="3000" dirty="0">
                <a:latin typeface="+mn-lt"/>
              </a:rPr>
              <a:t> </a:t>
            </a:r>
            <a:endParaRPr lang="en-US" sz="3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A0CA83-BFFC-184A-73BE-F49F9A598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046AE6-E88C-87BF-B923-F72AD9DBE796}"/>
              </a:ext>
            </a:extLst>
          </p:cNvPr>
          <p:cNvGrpSpPr/>
          <p:nvPr/>
        </p:nvGrpSpPr>
        <p:grpSpPr>
          <a:xfrm>
            <a:off x="250573" y="1656476"/>
            <a:ext cx="2594555" cy="1961584"/>
            <a:chOff x="250573" y="1656476"/>
            <a:chExt cx="4845378" cy="290188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E4DBC1-189C-1592-1FF1-A6ED98667C91}"/>
                </a:ext>
              </a:extLst>
            </p:cNvPr>
            <p:cNvSpPr/>
            <p:nvPr/>
          </p:nvSpPr>
          <p:spPr>
            <a:xfrm>
              <a:off x="250573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6F3287-F878-3E74-4B26-4EAB51361796}"/>
                </a:ext>
              </a:extLst>
            </p:cNvPr>
            <p:cNvSpPr/>
            <p:nvPr/>
          </p:nvSpPr>
          <p:spPr>
            <a:xfrm>
              <a:off x="1414246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F81328-F056-C43C-D0AB-E26C3F79EDE8}"/>
                </a:ext>
              </a:extLst>
            </p:cNvPr>
            <p:cNvSpPr/>
            <p:nvPr/>
          </p:nvSpPr>
          <p:spPr>
            <a:xfrm>
              <a:off x="1414246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E5C24C-7DB4-8E95-E159-663BEB78F554}"/>
                </a:ext>
              </a:extLst>
            </p:cNvPr>
            <p:cNvSpPr/>
            <p:nvPr/>
          </p:nvSpPr>
          <p:spPr>
            <a:xfrm>
              <a:off x="2745045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932DB-FB11-2701-90A4-EFCB951D202F}"/>
                </a:ext>
              </a:extLst>
            </p:cNvPr>
            <p:cNvSpPr/>
            <p:nvPr/>
          </p:nvSpPr>
          <p:spPr>
            <a:xfrm>
              <a:off x="4617747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BD6499-2348-5259-774B-88CEB9FFE677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658745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5E6236F-67A1-7E07-89BB-C46B45E09222}"/>
                </a:ext>
              </a:extLst>
            </p:cNvPr>
            <p:cNvCxnSpPr>
              <a:cxnSpLocks/>
              <a:stCxn id="70" idx="5"/>
              <a:endCxn id="72" idx="1"/>
            </p:cNvCxnSpPr>
            <p:nvPr/>
          </p:nvCxnSpPr>
          <p:spPr>
            <a:xfrm>
              <a:off x="658745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4E568FF-AC39-5E09-8CA7-C044BF46B4AC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>
            <a:xfrm flipV="1">
              <a:off x="1822418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45BC9E-641B-5DD6-C81D-062994CEA28A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3223249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81F29-6FE4-8346-B631-1E2B12467447}"/>
                </a:ext>
              </a:extLst>
            </p:cNvPr>
            <p:cNvSpPr/>
            <p:nvPr/>
          </p:nvSpPr>
          <p:spPr>
            <a:xfrm>
              <a:off x="3334628" y="1812742"/>
              <a:ext cx="602319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</a:rPr>
                <a:t>T</a:t>
              </a:r>
              <a:endParaRPr lang="en-US" b="1" kern="0">
                <a:latin typeface="Roboto Mono"/>
              </a:endParaRPr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3913E702-6CC8-3CA7-45A7-A20BA72F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676024"/>
              </p:ext>
            </p:extLst>
          </p:nvPr>
        </p:nvGraphicFramePr>
        <p:xfrm>
          <a:off x="285506" y="3766233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EB8A28-4C39-D509-0B6E-10ABEC18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84" y="338731"/>
            <a:ext cx="4228261" cy="53671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A0AD57-DAA3-B849-1D80-02EED16A3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967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A7404-B427-AEC9-B9A1-B8D1BAFF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10D0-9EC6-7949-1C3D-F98F5E9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Persistent Barcodes using Declarative Analytics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0A27F5C-C177-8015-3E25-B21DDDA90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23" y="832184"/>
            <a:ext cx="4189064" cy="59255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7397442-28C3-C0D0-A636-6492B3784E85}"/>
              </a:ext>
            </a:extLst>
          </p:cNvPr>
          <p:cNvGrpSpPr/>
          <p:nvPr/>
        </p:nvGrpSpPr>
        <p:grpSpPr>
          <a:xfrm>
            <a:off x="8141367" y="1193131"/>
            <a:ext cx="3479132" cy="369332"/>
            <a:chOff x="8141367" y="1193131"/>
            <a:chExt cx="34791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D59E82-7BD2-940C-054A-5E5E4B978428}"/>
                </a:ext>
              </a:extLst>
            </p:cNvPr>
            <p:cNvSpPr txBox="1"/>
            <p:nvPr/>
          </p:nvSpPr>
          <p:spPr>
            <a:xfrm>
              <a:off x="8823157" y="1193131"/>
              <a:ext cx="27973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Arial"/>
                </a:rPr>
                <a:t>Construct a filtration</a:t>
              </a:r>
              <a:endParaRPr lang="en-US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4D60EEE1-5FA0-BD44-2754-CD32E4D89D80}"/>
                </a:ext>
              </a:extLst>
            </p:cNvPr>
            <p:cNvSpPr/>
            <p:nvPr/>
          </p:nvSpPr>
          <p:spPr>
            <a:xfrm>
              <a:off x="8141367" y="1243264"/>
              <a:ext cx="681789" cy="26068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BB6E67-9D72-9CEA-70FC-2ED1315BFF93}"/>
              </a:ext>
            </a:extLst>
          </p:cNvPr>
          <p:cNvGrpSpPr/>
          <p:nvPr/>
        </p:nvGrpSpPr>
        <p:grpSpPr>
          <a:xfrm>
            <a:off x="8138300" y="2561664"/>
            <a:ext cx="3479132" cy="923330"/>
            <a:chOff x="8141367" y="1193131"/>
            <a:chExt cx="3479132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97205D-6998-C35E-245F-A5F2E7BF81E4}"/>
                </a:ext>
              </a:extLst>
            </p:cNvPr>
            <p:cNvSpPr txBox="1"/>
            <p:nvPr/>
          </p:nvSpPr>
          <p:spPr>
            <a:xfrm>
              <a:off x="8823157" y="1193131"/>
              <a:ext cx="279734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Arial"/>
                </a:rPr>
                <a:t>Compute persistence of connected components at each threshold</a:t>
              </a:r>
              <a:endParaRPr lang="en-US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889998F7-9C33-5CBD-38B8-D16F82EEEAAF}"/>
                </a:ext>
              </a:extLst>
            </p:cNvPr>
            <p:cNvSpPr/>
            <p:nvPr/>
          </p:nvSpPr>
          <p:spPr>
            <a:xfrm>
              <a:off x="8141367" y="1521170"/>
              <a:ext cx="681789" cy="26068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D55F0-3082-AF5D-809F-371DAAF279FE}"/>
              </a:ext>
            </a:extLst>
          </p:cNvPr>
          <p:cNvGrpSpPr/>
          <p:nvPr/>
        </p:nvGrpSpPr>
        <p:grpSpPr>
          <a:xfrm>
            <a:off x="8138300" y="5475193"/>
            <a:ext cx="3479132" cy="646331"/>
            <a:chOff x="8141367" y="1193131"/>
            <a:chExt cx="3479132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14518-16C4-897D-A807-0DBF4DD52543}"/>
                </a:ext>
              </a:extLst>
            </p:cNvPr>
            <p:cNvSpPr txBox="1"/>
            <p:nvPr/>
          </p:nvSpPr>
          <p:spPr>
            <a:xfrm>
              <a:off x="8823157" y="1193131"/>
              <a:ext cx="279734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Arial"/>
                </a:rPr>
                <a:t>Build graph based on the selected threshold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D228A091-8A36-8632-621C-D92CB2AC5801}"/>
                </a:ext>
              </a:extLst>
            </p:cNvPr>
            <p:cNvSpPr/>
            <p:nvPr/>
          </p:nvSpPr>
          <p:spPr>
            <a:xfrm>
              <a:off x="8141367" y="1386699"/>
              <a:ext cx="681789" cy="260683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F5AB5D-4556-1739-7FEA-525C3A658AF8}"/>
              </a:ext>
            </a:extLst>
          </p:cNvPr>
          <p:cNvSpPr txBox="1"/>
          <p:nvPr/>
        </p:nvSpPr>
        <p:spPr>
          <a:xfrm>
            <a:off x="573741" y="6606988"/>
            <a:ext cx="484990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Web URL: https://harp-lab.github.io/TDA/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D56D9ECF-2289-8EBE-D60F-F05BA568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08" y="1248548"/>
            <a:ext cx="2962023" cy="2771670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8CFB6D3-AEF6-7256-B8C5-FB3A37510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33831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A7404-B427-AEC9-B9A1-B8D1BAFF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10D0-9EC6-7949-1C3D-F98F5E94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Persistent Barcodes using Declarative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7E8D9-7E8D-F29C-8985-E654BD940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Use </a:t>
            </a:r>
            <a:r>
              <a:rPr lang="en-US" dirty="0" err="1">
                <a:latin typeface="Arial"/>
                <a:cs typeface="Arial"/>
              </a:rPr>
              <a:t>Datalog</a:t>
            </a:r>
            <a:r>
              <a:rPr lang="en-US" dirty="0">
                <a:latin typeface="Arial"/>
                <a:cs typeface="Arial"/>
              </a:rPr>
              <a:t> for efficient connected components calculation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Successfully implemented 0-dimensional barcodes using Soufflé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Extend barcodes computation to the </a:t>
            </a:r>
            <a:r>
              <a:rPr lang="en-US" b="1" dirty="0">
                <a:latin typeface="Arial"/>
                <a:cs typeface="Arial"/>
              </a:rPr>
              <a:t>SLOG </a:t>
            </a:r>
            <a:r>
              <a:rPr lang="en-US" dirty="0">
                <a:latin typeface="Arial"/>
                <a:cs typeface="Arial"/>
              </a:rPr>
              <a:t>engine for scalable multi-node HPC environments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14657B-F8C1-F122-70FD-87D297E7A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" y="3361282"/>
            <a:ext cx="7783286" cy="1408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FB3DA-28EA-CA83-E491-17B1FB2CD59E}"/>
              </a:ext>
            </a:extLst>
          </p:cNvPr>
          <p:cNvSpPr txBox="1"/>
          <p:nvPr/>
        </p:nvSpPr>
        <p:spPr>
          <a:xfrm>
            <a:off x="571499" y="6430525"/>
            <a:ext cx="108204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50" dirty="0">
                <a:latin typeface="Calibri"/>
                <a:ea typeface="Calibri"/>
                <a:cs typeface="Calibri"/>
              </a:rPr>
              <a:t>Thomas Gilray, Arash </a:t>
            </a:r>
            <a:r>
              <a:rPr lang="en-US" sz="1050" dirty="0" err="1">
                <a:latin typeface="Calibri"/>
                <a:ea typeface="Calibri"/>
                <a:cs typeface="Calibri"/>
              </a:rPr>
              <a:t>Sahebolamri</a:t>
            </a:r>
            <a:r>
              <a:rPr lang="en-US" sz="1050" dirty="0">
                <a:latin typeface="Calibri"/>
                <a:ea typeface="Calibri"/>
                <a:cs typeface="Calibri"/>
              </a:rPr>
              <a:t>, Yihao Sun, </a:t>
            </a:r>
            <a:r>
              <a:rPr lang="en-US" sz="1050" dirty="0" err="1">
                <a:latin typeface="Calibri"/>
                <a:ea typeface="Calibri"/>
                <a:cs typeface="Calibri"/>
              </a:rPr>
              <a:t>Sowmith</a:t>
            </a:r>
            <a:r>
              <a:rPr lang="en-US" sz="1050" dirty="0">
                <a:latin typeface="Calibri"/>
                <a:ea typeface="Calibri"/>
                <a:cs typeface="Calibri"/>
              </a:rPr>
              <a:t> </a:t>
            </a:r>
            <a:r>
              <a:rPr lang="en-US" sz="1050" dirty="0" err="1">
                <a:latin typeface="Calibri"/>
                <a:ea typeface="Calibri"/>
                <a:cs typeface="Calibri"/>
              </a:rPr>
              <a:t>Kunapaneni</a:t>
            </a:r>
            <a:r>
              <a:rPr lang="en-US" sz="1050" dirty="0">
                <a:latin typeface="Calibri"/>
                <a:ea typeface="Calibri"/>
                <a:cs typeface="Calibri"/>
              </a:rPr>
              <a:t>, Sidharth Kumar, and Kristopher Micinski. 2024. </a:t>
            </a:r>
            <a:r>
              <a:rPr lang="en-US" sz="1050" dirty="0" err="1">
                <a:latin typeface="Calibri"/>
                <a:ea typeface="Calibri"/>
                <a:cs typeface="Calibri"/>
              </a:rPr>
              <a:t>Datalog</a:t>
            </a:r>
            <a:r>
              <a:rPr lang="en-US" sz="1050" dirty="0">
                <a:latin typeface="Calibri"/>
                <a:ea typeface="Calibri"/>
                <a:cs typeface="Calibri"/>
              </a:rPr>
              <a:t> with First-Class Facts. Proc. VLDB Endow. 18, 3 (November 2024), 651–665. </a:t>
            </a:r>
          </a:p>
        </p:txBody>
      </p:sp>
      <p:pic>
        <p:nvPicPr>
          <p:cNvPr id="6" name="Picture 5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9281ED3C-562B-4A09-CB9C-4811B14B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927" y="3292157"/>
            <a:ext cx="3324225" cy="15335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45AD189-8020-DE02-DB37-7D358438CB61}"/>
              </a:ext>
            </a:extLst>
          </p:cNvPr>
          <p:cNvSpPr/>
          <p:nvPr/>
        </p:nvSpPr>
        <p:spPr>
          <a:xfrm>
            <a:off x="8067040" y="3944620"/>
            <a:ext cx="472440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2C07379-1F19-610E-85FA-DCC8D4118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557844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98167-378B-FB36-9EBD-618DE1012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D256-1CDE-5878-FFE2-44E5158A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18597-271D-62FB-6C74-B7E7F0405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9071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35E3-BD20-D026-52BE-596FBC73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Future/ongoing 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6805F-F85F-BB1C-F7F8-6BDB0FB43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767256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D6F7EB-98E8-C270-6311-D79329807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3215962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97096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3F980-9895-1252-98BC-1E936F40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Enhance </a:t>
            </a:r>
            <a:r>
              <a:rPr lang="en-US" dirty="0" err="1"/>
              <a:t>MNMGDatalog</a:t>
            </a:r>
            <a:r>
              <a:rPr lang="en-US" dirty="0"/>
              <a:t> Implementation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445131-39DE-2FFE-ECB0-8C73D4C65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464470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0AC0147-4C2D-6FBB-63F7-5A6299FDB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547064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084351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2F9F5-58AC-19C8-D209-BA11D2B0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A018-7EBC-EDAD-CF7E-2D366B2D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/>
              <a:t>MNMGDatalog</a:t>
            </a:r>
            <a:r>
              <a:rPr lang="en-US" dirty="0"/>
              <a:t> for High-dimensional Brain Imaging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52DFA5-D0F3-A925-73F3-159DA561D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Declarative modeling of topological structure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F196BB0-8A1C-D60F-9DC7-20008A6679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MNMGDatalog</a:t>
            </a:r>
            <a:r>
              <a:rPr lang="en-US" dirty="0"/>
              <a:t> for fully connected network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CBD10A-3EA4-6F07-CC17-44D557FD07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Topological pattern matching</a:t>
            </a:r>
          </a:p>
        </p:txBody>
      </p:sp>
      <p:pic>
        <p:nvPicPr>
          <p:cNvPr id="5" name="Picture Placeholder 4" descr="A group of green circles&#10;&#10;AI-generated content may be incorrect.">
            <a:extLst>
              <a:ext uri="{FF2B5EF4-FFF2-40B4-BE49-F238E27FC236}">
                <a16:creationId xmlns:a16="http://schemas.microsoft.com/office/drawing/2014/main" id="{2AD99E45-C8F1-4D1F-D248-FB3532A5B0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94" r="3594"/>
          <a:stretch>
            <a:fillRect/>
          </a:stretch>
        </p:blipFill>
        <p:spPr/>
      </p:pic>
      <p:pic>
        <p:nvPicPr>
          <p:cNvPr id="11" name="Picture Placeholder 10" descr="A diagram of different molecular structures&#10;&#10;AI-generated content may be incorrect.">
            <a:extLst>
              <a:ext uri="{FF2B5EF4-FFF2-40B4-BE49-F238E27FC236}">
                <a16:creationId xmlns:a16="http://schemas.microsoft.com/office/drawing/2014/main" id="{E8F0D236-44AC-65B8-CE44-902A44E6AEA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095" r="11095"/>
          <a:stretch>
            <a:fillRect/>
          </a:stretch>
        </p:blipFill>
        <p:spPr/>
      </p:pic>
      <p:pic>
        <p:nvPicPr>
          <p:cNvPr id="8" name="Picture Placeholder 7" descr="A black and white pattern of triangles and dots&#10;&#10;AI-generated content may be incorrect.">
            <a:extLst>
              <a:ext uri="{FF2B5EF4-FFF2-40B4-BE49-F238E27FC236}">
                <a16:creationId xmlns:a16="http://schemas.microsoft.com/office/drawing/2014/main" id="{A844F150-8BF1-B7FB-5826-941D1003619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844" r="844"/>
          <a:stretch>
            <a:fillRect/>
          </a:stretch>
        </p:blipFill>
        <p:spPr/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367A222-A7B3-6C28-2066-F6FCD3491E14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Encode high-dimensional relationships using recursive rules over pairwise similarities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F5434AA-B972-51D0-796B-507042F52E0C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Discover persistent structural motifs across subjects using distributed recursive evaluation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1A00009-AF6A-A03D-182D-4EE847F3A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high-level expressive query to handle dense connectivity graphs from brain imaging data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84A36E-413D-2B08-ACE9-7985ED8F7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547064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00474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586E5-3ECC-960A-0DED-9935C5B86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7364-F30C-5094-5313-9C0F7C49D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Power-aware Declarative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3D24-A461-F84B-F93E-32177B9C7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EFE32-043F-6F06-3119-96B35304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021910"/>
            <a:ext cx="12192000" cy="2693690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CD918AE-324C-55B2-6801-AAF24F3B4FF6}"/>
              </a:ext>
            </a:extLst>
          </p:cNvPr>
          <p:cNvSpPr/>
          <p:nvPr/>
        </p:nvSpPr>
        <p:spPr>
          <a:xfrm>
            <a:off x="2136852" y="4708903"/>
            <a:ext cx="7918290" cy="67645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 runtime tools to correlate iterative operations with power draw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E2967388-7317-8AAF-2DCB-ACD8BDD5D3F6}"/>
              </a:ext>
            </a:extLst>
          </p:cNvPr>
          <p:cNvSpPr/>
          <p:nvPr/>
        </p:nvSpPr>
        <p:spPr>
          <a:xfrm>
            <a:off x="2136852" y="5584002"/>
            <a:ext cx="7918290" cy="67645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 AI-driven models to optimize query plans for energy efficiency</a:t>
            </a: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EFC2B29-54F3-AB15-B249-5FCF5B4E08FF}"/>
              </a:ext>
            </a:extLst>
          </p:cNvPr>
          <p:cNvSpPr/>
          <p:nvPr/>
        </p:nvSpPr>
        <p:spPr>
          <a:xfrm>
            <a:off x="2136852" y="1271215"/>
            <a:ext cx="7918290" cy="676453"/>
          </a:xfrm>
          <a:prstGeom prst="flowChartAlternate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energy profiles across </a:t>
            </a:r>
            <a:r>
              <a:rPr lang="en-US" dirty="0" err="1"/>
              <a:t>Datalog</a:t>
            </a:r>
            <a:r>
              <a:rPr lang="en-US" dirty="0"/>
              <a:t> engines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F905BE3-D375-A944-CFB0-4E5648A30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547064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5580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6E2FC-5A74-D93A-E2B0-CD34391F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CD04-4E6B-DF68-A892-01ECB365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FB51-033E-25D5-E586-6FF78441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Conclusion</a:t>
            </a:r>
            <a:endParaRPr lang="en-US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73756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1087A-F3A3-045A-F7BC-BDEB3164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5E25-7D52-A6D1-008C-317C2B9E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5DAEFB-0054-DAB4-28BC-E12DB413D2CC}"/>
              </a:ext>
            </a:extLst>
          </p:cNvPr>
          <p:cNvGrpSpPr/>
          <p:nvPr/>
        </p:nvGrpSpPr>
        <p:grpSpPr>
          <a:xfrm>
            <a:off x="1440360" y="1046689"/>
            <a:ext cx="9311276" cy="1720460"/>
            <a:chOff x="1440360" y="1708540"/>
            <a:chExt cx="9311276" cy="17204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D22EA9-014E-B0D7-639A-235EB05251F6}"/>
                </a:ext>
              </a:extLst>
            </p:cNvPr>
            <p:cNvGrpSpPr/>
            <p:nvPr/>
          </p:nvGrpSpPr>
          <p:grpSpPr>
            <a:xfrm>
              <a:off x="1440360" y="2043276"/>
              <a:ext cx="9311276" cy="1385724"/>
              <a:chOff x="1670233" y="1445799"/>
              <a:chExt cx="9311276" cy="13857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9703695-B739-CA99-973F-8395E5428C77}"/>
                  </a:ext>
                </a:extLst>
              </p:cNvPr>
              <p:cNvSpPr/>
              <p:nvPr/>
            </p:nvSpPr>
            <p:spPr>
              <a:xfrm>
                <a:off x="1670233" y="1449884"/>
                <a:ext cx="9311276" cy="138163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A071A54-57E5-E2BA-FD5E-01D65AEE714C}"/>
                  </a:ext>
                </a:extLst>
              </p:cNvPr>
              <p:cNvSpPr/>
              <p:nvPr/>
            </p:nvSpPr>
            <p:spPr>
              <a:xfrm>
                <a:off x="2021645" y="1445799"/>
                <a:ext cx="5626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Single-GPU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1B2E0F1-B2BA-B222-7B13-EB005D9F919C}"/>
                  </a:ext>
                </a:extLst>
              </p:cNvPr>
              <p:cNvSpPr/>
              <p:nvPr/>
            </p:nvSpPr>
            <p:spPr>
              <a:xfrm>
                <a:off x="4667103" y="2119356"/>
                <a:ext cx="351741" cy="179042"/>
              </a:xfrm>
              <a:prstGeom prst="rightArrow">
                <a:avLst>
                  <a:gd name="adj1" fmla="val 667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2B99F57-9966-99A5-E8A5-24C7D61083E9}"/>
                  </a:ext>
                </a:extLst>
              </p:cNvPr>
              <p:cNvSpPr/>
              <p:nvPr/>
            </p:nvSpPr>
            <p:spPr>
              <a:xfrm>
                <a:off x="2021645" y="1880237"/>
                <a:ext cx="2629121" cy="657280"/>
              </a:xfrm>
              <a:custGeom>
                <a:avLst/>
                <a:gdLst>
                  <a:gd name="connsiteX0" fmla="*/ 0 w 2629121"/>
                  <a:gd name="connsiteY0" fmla="*/ 65728 h 657280"/>
                  <a:gd name="connsiteX1" fmla="*/ 65728 w 2629121"/>
                  <a:gd name="connsiteY1" fmla="*/ 0 h 657280"/>
                  <a:gd name="connsiteX2" fmla="*/ 2563393 w 2629121"/>
                  <a:gd name="connsiteY2" fmla="*/ 0 h 657280"/>
                  <a:gd name="connsiteX3" fmla="*/ 2629121 w 2629121"/>
                  <a:gd name="connsiteY3" fmla="*/ 65728 h 657280"/>
                  <a:gd name="connsiteX4" fmla="*/ 2629121 w 2629121"/>
                  <a:gd name="connsiteY4" fmla="*/ 591552 h 657280"/>
                  <a:gd name="connsiteX5" fmla="*/ 2563393 w 2629121"/>
                  <a:gd name="connsiteY5" fmla="*/ 657280 h 657280"/>
                  <a:gd name="connsiteX6" fmla="*/ 65728 w 2629121"/>
                  <a:gd name="connsiteY6" fmla="*/ 657280 h 657280"/>
                  <a:gd name="connsiteX7" fmla="*/ 0 w 2629121"/>
                  <a:gd name="connsiteY7" fmla="*/ 591552 h 657280"/>
                  <a:gd name="connsiteX8" fmla="*/ 0 w 2629121"/>
                  <a:gd name="connsiteY8" fmla="*/ 65728 h 6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9121" h="657280">
                    <a:moveTo>
                      <a:pt x="0" y="65728"/>
                    </a:moveTo>
                    <a:cubicBezTo>
                      <a:pt x="0" y="29427"/>
                      <a:pt x="29427" y="0"/>
                      <a:pt x="65728" y="0"/>
                    </a:cubicBezTo>
                    <a:lnTo>
                      <a:pt x="2563393" y="0"/>
                    </a:lnTo>
                    <a:cubicBezTo>
                      <a:pt x="2599694" y="0"/>
                      <a:pt x="2629121" y="29427"/>
                      <a:pt x="2629121" y="65728"/>
                    </a:cubicBezTo>
                    <a:lnTo>
                      <a:pt x="2629121" y="591552"/>
                    </a:lnTo>
                    <a:cubicBezTo>
                      <a:pt x="2629121" y="627853"/>
                      <a:pt x="2599694" y="657280"/>
                      <a:pt x="2563393" y="657280"/>
                    </a:cubicBezTo>
                    <a:lnTo>
                      <a:pt x="65728" y="657280"/>
                    </a:lnTo>
                    <a:cubicBezTo>
                      <a:pt x="29427" y="657280"/>
                      <a:pt x="0" y="627853"/>
                      <a:pt x="0" y="591552"/>
                    </a:cubicBezTo>
                    <a:lnTo>
                      <a:pt x="0" y="65728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081" tIns="56081" rIns="56081" bIns="560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/>
                  <a:t>GPUJoin</a:t>
                </a:r>
                <a:endParaRPr lang="en-US" sz="2800" kern="12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64B4BF1-6A58-4964-FEF0-E08E4489E73E}"/>
                  </a:ext>
                </a:extLst>
              </p:cNvPr>
              <p:cNvSpPr/>
              <p:nvPr/>
            </p:nvSpPr>
            <p:spPr>
              <a:xfrm>
                <a:off x="5018844" y="1880237"/>
                <a:ext cx="2629121" cy="657280"/>
              </a:xfrm>
              <a:custGeom>
                <a:avLst/>
                <a:gdLst>
                  <a:gd name="connsiteX0" fmla="*/ 0 w 2629121"/>
                  <a:gd name="connsiteY0" fmla="*/ 65728 h 657280"/>
                  <a:gd name="connsiteX1" fmla="*/ 65728 w 2629121"/>
                  <a:gd name="connsiteY1" fmla="*/ 0 h 657280"/>
                  <a:gd name="connsiteX2" fmla="*/ 2563393 w 2629121"/>
                  <a:gd name="connsiteY2" fmla="*/ 0 h 657280"/>
                  <a:gd name="connsiteX3" fmla="*/ 2629121 w 2629121"/>
                  <a:gd name="connsiteY3" fmla="*/ 65728 h 657280"/>
                  <a:gd name="connsiteX4" fmla="*/ 2629121 w 2629121"/>
                  <a:gd name="connsiteY4" fmla="*/ 591552 h 657280"/>
                  <a:gd name="connsiteX5" fmla="*/ 2563393 w 2629121"/>
                  <a:gd name="connsiteY5" fmla="*/ 657280 h 657280"/>
                  <a:gd name="connsiteX6" fmla="*/ 65728 w 2629121"/>
                  <a:gd name="connsiteY6" fmla="*/ 657280 h 657280"/>
                  <a:gd name="connsiteX7" fmla="*/ 0 w 2629121"/>
                  <a:gd name="connsiteY7" fmla="*/ 591552 h 657280"/>
                  <a:gd name="connsiteX8" fmla="*/ 0 w 2629121"/>
                  <a:gd name="connsiteY8" fmla="*/ 65728 h 6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9121" h="657280">
                    <a:moveTo>
                      <a:pt x="0" y="65728"/>
                    </a:moveTo>
                    <a:cubicBezTo>
                      <a:pt x="0" y="29427"/>
                      <a:pt x="29427" y="0"/>
                      <a:pt x="65728" y="0"/>
                    </a:cubicBezTo>
                    <a:lnTo>
                      <a:pt x="2563393" y="0"/>
                    </a:lnTo>
                    <a:cubicBezTo>
                      <a:pt x="2599694" y="0"/>
                      <a:pt x="2629121" y="29427"/>
                      <a:pt x="2629121" y="65728"/>
                    </a:cubicBezTo>
                    <a:lnTo>
                      <a:pt x="2629121" y="591552"/>
                    </a:lnTo>
                    <a:cubicBezTo>
                      <a:pt x="2629121" y="627853"/>
                      <a:pt x="2599694" y="657280"/>
                      <a:pt x="2563393" y="657280"/>
                    </a:cubicBezTo>
                    <a:lnTo>
                      <a:pt x="65728" y="657280"/>
                    </a:lnTo>
                    <a:cubicBezTo>
                      <a:pt x="29427" y="657280"/>
                      <a:pt x="0" y="627853"/>
                      <a:pt x="0" y="591552"/>
                    </a:cubicBezTo>
                    <a:lnTo>
                      <a:pt x="0" y="65728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081" tIns="56081" rIns="56081" bIns="560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/>
                  <a:t>GPULog</a:t>
                </a:r>
                <a:endParaRPr lang="en-US" sz="2800" kern="120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F30E7C4-00E0-AF07-CE77-AD08C8BEBC8D}"/>
                  </a:ext>
                </a:extLst>
              </p:cNvPr>
              <p:cNvSpPr/>
              <p:nvPr/>
            </p:nvSpPr>
            <p:spPr>
              <a:xfrm>
                <a:off x="8016043" y="1880237"/>
                <a:ext cx="2629121" cy="657280"/>
              </a:xfrm>
              <a:custGeom>
                <a:avLst/>
                <a:gdLst>
                  <a:gd name="connsiteX0" fmla="*/ 0 w 2629121"/>
                  <a:gd name="connsiteY0" fmla="*/ 65728 h 657280"/>
                  <a:gd name="connsiteX1" fmla="*/ 65728 w 2629121"/>
                  <a:gd name="connsiteY1" fmla="*/ 0 h 657280"/>
                  <a:gd name="connsiteX2" fmla="*/ 2563393 w 2629121"/>
                  <a:gd name="connsiteY2" fmla="*/ 0 h 657280"/>
                  <a:gd name="connsiteX3" fmla="*/ 2629121 w 2629121"/>
                  <a:gd name="connsiteY3" fmla="*/ 65728 h 657280"/>
                  <a:gd name="connsiteX4" fmla="*/ 2629121 w 2629121"/>
                  <a:gd name="connsiteY4" fmla="*/ 591552 h 657280"/>
                  <a:gd name="connsiteX5" fmla="*/ 2563393 w 2629121"/>
                  <a:gd name="connsiteY5" fmla="*/ 657280 h 657280"/>
                  <a:gd name="connsiteX6" fmla="*/ 65728 w 2629121"/>
                  <a:gd name="connsiteY6" fmla="*/ 657280 h 657280"/>
                  <a:gd name="connsiteX7" fmla="*/ 0 w 2629121"/>
                  <a:gd name="connsiteY7" fmla="*/ 591552 h 657280"/>
                  <a:gd name="connsiteX8" fmla="*/ 0 w 2629121"/>
                  <a:gd name="connsiteY8" fmla="*/ 65728 h 6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9121" h="657280">
                    <a:moveTo>
                      <a:pt x="0" y="65728"/>
                    </a:moveTo>
                    <a:cubicBezTo>
                      <a:pt x="0" y="29427"/>
                      <a:pt x="29427" y="0"/>
                      <a:pt x="65728" y="0"/>
                    </a:cubicBezTo>
                    <a:lnTo>
                      <a:pt x="2563393" y="0"/>
                    </a:lnTo>
                    <a:cubicBezTo>
                      <a:pt x="2599694" y="0"/>
                      <a:pt x="2629121" y="29427"/>
                      <a:pt x="2629121" y="65728"/>
                    </a:cubicBezTo>
                    <a:lnTo>
                      <a:pt x="2629121" y="591552"/>
                    </a:lnTo>
                    <a:cubicBezTo>
                      <a:pt x="2629121" y="627853"/>
                      <a:pt x="2599694" y="657280"/>
                      <a:pt x="2563393" y="657280"/>
                    </a:cubicBezTo>
                    <a:lnTo>
                      <a:pt x="65728" y="657280"/>
                    </a:lnTo>
                    <a:cubicBezTo>
                      <a:pt x="29427" y="657280"/>
                      <a:pt x="0" y="627853"/>
                      <a:pt x="0" y="591552"/>
                    </a:cubicBezTo>
                    <a:lnTo>
                      <a:pt x="0" y="65728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081" tIns="56081" rIns="56081" bIns="560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>
                    <a:latin typeface="Arial" panose="020B0604020202020204"/>
                  </a:rPr>
                  <a:t>MNMGDatalog</a:t>
                </a:r>
                <a:endParaRPr lang="en-US" sz="2800" kern="1200" dirty="0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0BA31686-8F80-F791-0C61-ECB664EC3E37}"/>
                  </a:ext>
                </a:extLst>
              </p:cNvPr>
              <p:cNvSpPr/>
              <p:nvPr/>
            </p:nvSpPr>
            <p:spPr>
              <a:xfrm>
                <a:off x="7664302" y="2140704"/>
                <a:ext cx="351741" cy="179042"/>
              </a:xfrm>
              <a:prstGeom prst="rightArrow">
                <a:avLst>
                  <a:gd name="adj1" fmla="val 667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9171D2-F68C-3702-8882-659B0CFD0EA8}"/>
                  </a:ext>
                </a:extLst>
              </p:cNvPr>
              <p:cNvSpPr/>
              <p:nvPr/>
            </p:nvSpPr>
            <p:spPr>
              <a:xfrm>
                <a:off x="8016043" y="1484167"/>
                <a:ext cx="26291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Multi-GPU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0C8321-36C1-5C05-22D4-1C60B62CCEAB}"/>
                </a:ext>
              </a:extLst>
            </p:cNvPr>
            <p:cNvSpPr/>
            <p:nvPr/>
          </p:nvSpPr>
          <p:spPr>
            <a:xfrm>
              <a:off x="3290371" y="1708540"/>
              <a:ext cx="56263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Declarative analytics at scale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25B827-AE85-A768-9037-000FC73A93E6}"/>
              </a:ext>
            </a:extLst>
          </p:cNvPr>
          <p:cNvGrpSpPr/>
          <p:nvPr/>
        </p:nvGrpSpPr>
        <p:grpSpPr>
          <a:xfrm>
            <a:off x="1427300" y="4525521"/>
            <a:ext cx="9311276" cy="1720460"/>
            <a:chOff x="1440360" y="1708540"/>
            <a:chExt cx="9311276" cy="1720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777B64-280E-F13F-8CC1-88EDBE581338}"/>
                </a:ext>
              </a:extLst>
            </p:cNvPr>
            <p:cNvSpPr/>
            <p:nvPr/>
          </p:nvSpPr>
          <p:spPr>
            <a:xfrm>
              <a:off x="1440360" y="2047361"/>
              <a:ext cx="9311276" cy="1381639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C1A77A-5AF6-ABC1-EB15-F867BBD948C2}"/>
                </a:ext>
              </a:extLst>
            </p:cNvPr>
            <p:cNvSpPr/>
            <p:nvPr/>
          </p:nvSpPr>
          <p:spPr>
            <a:xfrm>
              <a:off x="3290371" y="1708540"/>
              <a:ext cx="56263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Scientific analytics</a:t>
              </a: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923D106-5711-A1E8-9489-77674B7FED73}"/>
              </a:ext>
            </a:extLst>
          </p:cNvPr>
          <p:cNvSpPr/>
          <p:nvPr/>
        </p:nvSpPr>
        <p:spPr>
          <a:xfrm>
            <a:off x="3277311" y="4936433"/>
            <a:ext cx="2629121" cy="1267967"/>
          </a:xfrm>
          <a:custGeom>
            <a:avLst/>
            <a:gdLst>
              <a:gd name="connsiteX0" fmla="*/ 0 w 2629121"/>
              <a:gd name="connsiteY0" fmla="*/ 65728 h 657280"/>
              <a:gd name="connsiteX1" fmla="*/ 65728 w 2629121"/>
              <a:gd name="connsiteY1" fmla="*/ 0 h 657280"/>
              <a:gd name="connsiteX2" fmla="*/ 2563393 w 2629121"/>
              <a:gd name="connsiteY2" fmla="*/ 0 h 657280"/>
              <a:gd name="connsiteX3" fmla="*/ 2629121 w 2629121"/>
              <a:gd name="connsiteY3" fmla="*/ 65728 h 657280"/>
              <a:gd name="connsiteX4" fmla="*/ 2629121 w 2629121"/>
              <a:gd name="connsiteY4" fmla="*/ 591552 h 657280"/>
              <a:gd name="connsiteX5" fmla="*/ 2563393 w 2629121"/>
              <a:gd name="connsiteY5" fmla="*/ 657280 h 657280"/>
              <a:gd name="connsiteX6" fmla="*/ 65728 w 2629121"/>
              <a:gd name="connsiteY6" fmla="*/ 657280 h 657280"/>
              <a:gd name="connsiteX7" fmla="*/ 0 w 2629121"/>
              <a:gd name="connsiteY7" fmla="*/ 591552 h 657280"/>
              <a:gd name="connsiteX8" fmla="*/ 0 w 2629121"/>
              <a:gd name="connsiteY8" fmla="*/ 65728 h 65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121" h="657280">
                <a:moveTo>
                  <a:pt x="0" y="65728"/>
                </a:moveTo>
                <a:cubicBezTo>
                  <a:pt x="0" y="29427"/>
                  <a:pt x="29427" y="0"/>
                  <a:pt x="65728" y="0"/>
                </a:cubicBezTo>
                <a:lnTo>
                  <a:pt x="2563393" y="0"/>
                </a:lnTo>
                <a:cubicBezTo>
                  <a:pt x="2599694" y="0"/>
                  <a:pt x="2629121" y="29427"/>
                  <a:pt x="2629121" y="65728"/>
                </a:cubicBezTo>
                <a:lnTo>
                  <a:pt x="2629121" y="591552"/>
                </a:lnTo>
                <a:cubicBezTo>
                  <a:pt x="2629121" y="627853"/>
                  <a:pt x="2599694" y="657280"/>
                  <a:pt x="2563393" y="657280"/>
                </a:cubicBezTo>
                <a:lnTo>
                  <a:pt x="65728" y="657280"/>
                </a:lnTo>
                <a:cubicBezTo>
                  <a:pt x="29427" y="657280"/>
                  <a:pt x="0" y="627853"/>
                  <a:pt x="0" y="591552"/>
                </a:cubicBezTo>
                <a:lnTo>
                  <a:pt x="0" y="6572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81" tIns="56081" rIns="56081" bIns="5608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Topological data analysis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DE300C-30D6-8B5D-A547-A5754BAD1115}"/>
              </a:ext>
            </a:extLst>
          </p:cNvPr>
          <p:cNvSpPr/>
          <p:nvPr/>
        </p:nvSpPr>
        <p:spPr>
          <a:xfrm>
            <a:off x="6454235" y="4936433"/>
            <a:ext cx="2629121" cy="1267968"/>
          </a:xfrm>
          <a:custGeom>
            <a:avLst/>
            <a:gdLst>
              <a:gd name="connsiteX0" fmla="*/ 0 w 2629121"/>
              <a:gd name="connsiteY0" fmla="*/ 65728 h 657280"/>
              <a:gd name="connsiteX1" fmla="*/ 65728 w 2629121"/>
              <a:gd name="connsiteY1" fmla="*/ 0 h 657280"/>
              <a:gd name="connsiteX2" fmla="*/ 2563393 w 2629121"/>
              <a:gd name="connsiteY2" fmla="*/ 0 h 657280"/>
              <a:gd name="connsiteX3" fmla="*/ 2629121 w 2629121"/>
              <a:gd name="connsiteY3" fmla="*/ 65728 h 657280"/>
              <a:gd name="connsiteX4" fmla="*/ 2629121 w 2629121"/>
              <a:gd name="connsiteY4" fmla="*/ 591552 h 657280"/>
              <a:gd name="connsiteX5" fmla="*/ 2563393 w 2629121"/>
              <a:gd name="connsiteY5" fmla="*/ 657280 h 657280"/>
              <a:gd name="connsiteX6" fmla="*/ 65728 w 2629121"/>
              <a:gd name="connsiteY6" fmla="*/ 657280 h 657280"/>
              <a:gd name="connsiteX7" fmla="*/ 0 w 2629121"/>
              <a:gd name="connsiteY7" fmla="*/ 591552 h 657280"/>
              <a:gd name="connsiteX8" fmla="*/ 0 w 2629121"/>
              <a:gd name="connsiteY8" fmla="*/ 65728 h 657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9121" h="657280">
                <a:moveTo>
                  <a:pt x="0" y="65728"/>
                </a:moveTo>
                <a:cubicBezTo>
                  <a:pt x="0" y="29427"/>
                  <a:pt x="29427" y="0"/>
                  <a:pt x="65728" y="0"/>
                </a:cubicBezTo>
                <a:lnTo>
                  <a:pt x="2563393" y="0"/>
                </a:lnTo>
                <a:cubicBezTo>
                  <a:pt x="2599694" y="0"/>
                  <a:pt x="2629121" y="29427"/>
                  <a:pt x="2629121" y="65728"/>
                </a:cubicBezTo>
                <a:lnTo>
                  <a:pt x="2629121" y="591552"/>
                </a:lnTo>
                <a:cubicBezTo>
                  <a:pt x="2629121" y="627853"/>
                  <a:pt x="2599694" y="657280"/>
                  <a:pt x="2563393" y="657280"/>
                </a:cubicBezTo>
                <a:lnTo>
                  <a:pt x="65728" y="657280"/>
                </a:lnTo>
                <a:cubicBezTo>
                  <a:pt x="29427" y="657280"/>
                  <a:pt x="0" y="627853"/>
                  <a:pt x="0" y="591552"/>
                </a:cubicBezTo>
                <a:lnTo>
                  <a:pt x="0" y="6572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081" tIns="56081" rIns="56081" bIns="56081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dirty="0">
                <a:latin typeface="Arial" panose="020B0604020202020204"/>
              </a:rPr>
              <a:t>D</a:t>
            </a:r>
            <a:r>
              <a:rPr lang="en-US" sz="2800" kern="1200" dirty="0">
                <a:latin typeface="Arial" panose="020B0604020202020204"/>
              </a:rPr>
              <a:t>eclarative TDA</a:t>
            </a:r>
            <a:endParaRPr lang="en-US" sz="2800" kern="1200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7A96578-95C1-C748-8EE2-7FC0BBE9424B}"/>
              </a:ext>
            </a:extLst>
          </p:cNvPr>
          <p:cNvSpPr/>
          <p:nvPr/>
        </p:nvSpPr>
        <p:spPr>
          <a:xfrm>
            <a:off x="6004463" y="5480896"/>
            <a:ext cx="351741" cy="179042"/>
          </a:xfrm>
          <a:prstGeom prst="rightArrow">
            <a:avLst>
              <a:gd name="adj1" fmla="val 66700"/>
              <a:gd name="adj2" fmla="val 50000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3C30DC-4C5A-B565-49BB-36C188199F89}"/>
              </a:ext>
            </a:extLst>
          </p:cNvPr>
          <p:cNvGrpSpPr/>
          <p:nvPr/>
        </p:nvGrpSpPr>
        <p:grpSpPr>
          <a:xfrm>
            <a:off x="1434832" y="2777368"/>
            <a:ext cx="9311276" cy="1720460"/>
            <a:chOff x="1440360" y="1708540"/>
            <a:chExt cx="9311276" cy="17204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E04455-86B1-1140-275D-9B735F7D242B}"/>
                </a:ext>
              </a:extLst>
            </p:cNvPr>
            <p:cNvGrpSpPr/>
            <p:nvPr/>
          </p:nvGrpSpPr>
          <p:grpSpPr>
            <a:xfrm>
              <a:off x="1440360" y="2043276"/>
              <a:ext cx="9311276" cy="1385724"/>
              <a:chOff x="1670233" y="1445799"/>
              <a:chExt cx="9311276" cy="1385724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6F33B3-CB35-DB07-8472-1B142312485A}"/>
                  </a:ext>
                </a:extLst>
              </p:cNvPr>
              <p:cNvSpPr/>
              <p:nvPr/>
            </p:nvSpPr>
            <p:spPr>
              <a:xfrm>
                <a:off x="1670233" y="1449884"/>
                <a:ext cx="9311276" cy="1381639"/>
              </a:xfrm>
              <a:prstGeom prst="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312D08-EA87-E6EC-BABF-04E4EE18B97D}"/>
                  </a:ext>
                </a:extLst>
              </p:cNvPr>
              <p:cNvSpPr/>
              <p:nvPr/>
            </p:nvSpPr>
            <p:spPr>
              <a:xfrm>
                <a:off x="2021645" y="1445799"/>
                <a:ext cx="56263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Portability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F3BB2C47-8268-7389-A7D7-5D7E2F04F03E}"/>
                  </a:ext>
                </a:extLst>
              </p:cNvPr>
              <p:cNvSpPr/>
              <p:nvPr/>
            </p:nvSpPr>
            <p:spPr>
              <a:xfrm>
                <a:off x="4667103" y="2119356"/>
                <a:ext cx="351741" cy="179042"/>
              </a:xfrm>
              <a:prstGeom prst="rightArrow">
                <a:avLst>
                  <a:gd name="adj1" fmla="val 667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A8267C9-1D52-0DF9-2FA8-3597A93118C2}"/>
                  </a:ext>
                </a:extLst>
              </p:cNvPr>
              <p:cNvSpPr/>
              <p:nvPr/>
            </p:nvSpPr>
            <p:spPr>
              <a:xfrm>
                <a:off x="2021645" y="1880237"/>
                <a:ext cx="2629121" cy="657280"/>
              </a:xfrm>
              <a:custGeom>
                <a:avLst/>
                <a:gdLst>
                  <a:gd name="connsiteX0" fmla="*/ 0 w 2629121"/>
                  <a:gd name="connsiteY0" fmla="*/ 65728 h 657280"/>
                  <a:gd name="connsiteX1" fmla="*/ 65728 w 2629121"/>
                  <a:gd name="connsiteY1" fmla="*/ 0 h 657280"/>
                  <a:gd name="connsiteX2" fmla="*/ 2563393 w 2629121"/>
                  <a:gd name="connsiteY2" fmla="*/ 0 h 657280"/>
                  <a:gd name="connsiteX3" fmla="*/ 2629121 w 2629121"/>
                  <a:gd name="connsiteY3" fmla="*/ 65728 h 657280"/>
                  <a:gd name="connsiteX4" fmla="*/ 2629121 w 2629121"/>
                  <a:gd name="connsiteY4" fmla="*/ 591552 h 657280"/>
                  <a:gd name="connsiteX5" fmla="*/ 2563393 w 2629121"/>
                  <a:gd name="connsiteY5" fmla="*/ 657280 h 657280"/>
                  <a:gd name="connsiteX6" fmla="*/ 65728 w 2629121"/>
                  <a:gd name="connsiteY6" fmla="*/ 657280 h 657280"/>
                  <a:gd name="connsiteX7" fmla="*/ 0 w 2629121"/>
                  <a:gd name="connsiteY7" fmla="*/ 591552 h 657280"/>
                  <a:gd name="connsiteX8" fmla="*/ 0 w 2629121"/>
                  <a:gd name="connsiteY8" fmla="*/ 65728 h 6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9121" h="657280">
                    <a:moveTo>
                      <a:pt x="0" y="65728"/>
                    </a:moveTo>
                    <a:cubicBezTo>
                      <a:pt x="0" y="29427"/>
                      <a:pt x="29427" y="0"/>
                      <a:pt x="65728" y="0"/>
                    </a:cubicBezTo>
                    <a:lnTo>
                      <a:pt x="2563393" y="0"/>
                    </a:lnTo>
                    <a:cubicBezTo>
                      <a:pt x="2599694" y="0"/>
                      <a:pt x="2629121" y="29427"/>
                      <a:pt x="2629121" y="65728"/>
                    </a:cubicBezTo>
                    <a:lnTo>
                      <a:pt x="2629121" y="591552"/>
                    </a:lnTo>
                    <a:cubicBezTo>
                      <a:pt x="2629121" y="627853"/>
                      <a:pt x="2599694" y="657280"/>
                      <a:pt x="2563393" y="657280"/>
                    </a:cubicBezTo>
                    <a:lnTo>
                      <a:pt x="65728" y="657280"/>
                    </a:lnTo>
                    <a:cubicBezTo>
                      <a:pt x="29427" y="657280"/>
                      <a:pt x="0" y="627853"/>
                      <a:pt x="0" y="591552"/>
                    </a:cubicBezTo>
                    <a:lnTo>
                      <a:pt x="0" y="65728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081" tIns="56081" rIns="56081" bIns="560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/>
                  <a:t>GPUJoin</a:t>
                </a:r>
                <a:r>
                  <a:rPr lang="en-US" sz="2800" kern="1200" dirty="0"/>
                  <a:t>-SYCL</a:t>
                </a: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619F529-404D-1DBA-B5F2-11034696970A}"/>
                  </a:ext>
                </a:extLst>
              </p:cNvPr>
              <p:cNvSpPr/>
              <p:nvPr/>
            </p:nvSpPr>
            <p:spPr>
              <a:xfrm>
                <a:off x="5018844" y="1880237"/>
                <a:ext cx="2629121" cy="657280"/>
              </a:xfrm>
              <a:custGeom>
                <a:avLst/>
                <a:gdLst>
                  <a:gd name="connsiteX0" fmla="*/ 0 w 2629121"/>
                  <a:gd name="connsiteY0" fmla="*/ 65728 h 657280"/>
                  <a:gd name="connsiteX1" fmla="*/ 65728 w 2629121"/>
                  <a:gd name="connsiteY1" fmla="*/ 0 h 657280"/>
                  <a:gd name="connsiteX2" fmla="*/ 2563393 w 2629121"/>
                  <a:gd name="connsiteY2" fmla="*/ 0 h 657280"/>
                  <a:gd name="connsiteX3" fmla="*/ 2629121 w 2629121"/>
                  <a:gd name="connsiteY3" fmla="*/ 65728 h 657280"/>
                  <a:gd name="connsiteX4" fmla="*/ 2629121 w 2629121"/>
                  <a:gd name="connsiteY4" fmla="*/ 591552 h 657280"/>
                  <a:gd name="connsiteX5" fmla="*/ 2563393 w 2629121"/>
                  <a:gd name="connsiteY5" fmla="*/ 657280 h 657280"/>
                  <a:gd name="connsiteX6" fmla="*/ 65728 w 2629121"/>
                  <a:gd name="connsiteY6" fmla="*/ 657280 h 657280"/>
                  <a:gd name="connsiteX7" fmla="*/ 0 w 2629121"/>
                  <a:gd name="connsiteY7" fmla="*/ 591552 h 657280"/>
                  <a:gd name="connsiteX8" fmla="*/ 0 w 2629121"/>
                  <a:gd name="connsiteY8" fmla="*/ 65728 h 6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9121" h="657280">
                    <a:moveTo>
                      <a:pt x="0" y="65728"/>
                    </a:moveTo>
                    <a:cubicBezTo>
                      <a:pt x="0" y="29427"/>
                      <a:pt x="29427" y="0"/>
                      <a:pt x="65728" y="0"/>
                    </a:cubicBezTo>
                    <a:lnTo>
                      <a:pt x="2563393" y="0"/>
                    </a:lnTo>
                    <a:cubicBezTo>
                      <a:pt x="2599694" y="0"/>
                      <a:pt x="2629121" y="29427"/>
                      <a:pt x="2629121" y="65728"/>
                    </a:cubicBezTo>
                    <a:lnTo>
                      <a:pt x="2629121" y="591552"/>
                    </a:lnTo>
                    <a:cubicBezTo>
                      <a:pt x="2629121" y="627853"/>
                      <a:pt x="2599694" y="657280"/>
                      <a:pt x="2563393" y="657280"/>
                    </a:cubicBezTo>
                    <a:lnTo>
                      <a:pt x="65728" y="657280"/>
                    </a:lnTo>
                    <a:cubicBezTo>
                      <a:pt x="29427" y="657280"/>
                      <a:pt x="0" y="627853"/>
                      <a:pt x="0" y="591552"/>
                    </a:cubicBezTo>
                    <a:lnTo>
                      <a:pt x="0" y="65728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081" tIns="56081" rIns="56081" bIns="560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/>
                  <a:t>GPULog</a:t>
                </a:r>
                <a:r>
                  <a:rPr lang="en-US" sz="2800" kern="1200" dirty="0"/>
                  <a:t>-HIP</a:t>
                </a: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0D47E4E-6346-CE65-EC11-462A1AE0E181}"/>
                  </a:ext>
                </a:extLst>
              </p:cNvPr>
              <p:cNvSpPr/>
              <p:nvPr/>
            </p:nvSpPr>
            <p:spPr>
              <a:xfrm>
                <a:off x="8016043" y="1880237"/>
                <a:ext cx="2629121" cy="657280"/>
              </a:xfrm>
              <a:custGeom>
                <a:avLst/>
                <a:gdLst>
                  <a:gd name="connsiteX0" fmla="*/ 0 w 2629121"/>
                  <a:gd name="connsiteY0" fmla="*/ 65728 h 657280"/>
                  <a:gd name="connsiteX1" fmla="*/ 65728 w 2629121"/>
                  <a:gd name="connsiteY1" fmla="*/ 0 h 657280"/>
                  <a:gd name="connsiteX2" fmla="*/ 2563393 w 2629121"/>
                  <a:gd name="connsiteY2" fmla="*/ 0 h 657280"/>
                  <a:gd name="connsiteX3" fmla="*/ 2629121 w 2629121"/>
                  <a:gd name="connsiteY3" fmla="*/ 65728 h 657280"/>
                  <a:gd name="connsiteX4" fmla="*/ 2629121 w 2629121"/>
                  <a:gd name="connsiteY4" fmla="*/ 591552 h 657280"/>
                  <a:gd name="connsiteX5" fmla="*/ 2563393 w 2629121"/>
                  <a:gd name="connsiteY5" fmla="*/ 657280 h 657280"/>
                  <a:gd name="connsiteX6" fmla="*/ 65728 w 2629121"/>
                  <a:gd name="connsiteY6" fmla="*/ 657280 h 657280"/>
                  <a:gd name="connsiteX7" fmla="*/ 0 w 2629121"/>
                  <a:gd name="connsiteY7" fmla="*/ 591552 h 657280"/>
                  <a:gd name="connsiteX8" fmla="*/ 0 w 2629121"/>
                  <a:gd name="connsiteY8" fmla="*/ 65728 h 65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9121" h="657280">
                    <a:moveTo>
                      <a:pt x="0" y="65728"/>
                    </a:moveTo>
                    <a:cubicBezTo>
                      <a:pt x="0" y="29427"/>
                      <a:pt x="29427" y="0"/>
                      <a:pt x="65728" y="0"/>
                    </a:cubicBezTo>
                    <a:lnTo>
                      <a:pt x="2563393" y="0"/>
                    </a:lnTo>
                    <a:cubicBezTo>
                      <a:pt x="2599694" y="0"/>
                      <a:pt x="2629121" y="29427"/>
                      <a:pt x="2629121" y="65728"/>
                    </a:cubicBezTo>
                    <a:lnTo>
                      <a:pt x="2629121" y="591552"/>
                    </a:lnTo>
                    <a:cubicBezTo>
                      <a:pt x="2629121" y="627853"/>
                      <a:pt x="2599694" y="657280"/>
                      <a:pt x="2563393" y="657280"/>
                    </a:cubicBezTo>
                    <a:lnTo>
                      <a:pt x="65728" y="657280"/>
                    </a:lnTo>
                    <a:cubicBezTo>
                      <a:pt x="29427" y="657280"/>
                      <a:pt x="0" y="627853"/>
                      <a:pt x="0" y="591552"/>
                    </a:cubicBezTo>
                    <a:lnTo>
                      <a:pt x="0" y="65728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56081" tIns="56081" rIns="56081" bIns="560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800" kern="1200" dirty="0" err="1">
                    <a:latin typeface="Arial" panose="020B0604020202020204"/>
                  </a:rPr>
                  <a:t>Powerlog</a:t>
                </a:r>
                <a:endParaRPr lang="en-US" sz="2800" kern="1200" dirty="0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BFB4EC42-BF42-DD8A-F3F7-A6DB147C28AA}"/>
                  </a:ext>
                </a:extLst>
              </p:cNvPr>
              <p:cNvSpPr/>
              <p:nvPr/>
            </p:nvSpPr>
            <p:spPr>
              <a:xfrm>
                <a:off x="7664302" y="2140704"/>
                <a:ext cx="351741" cy="179042"/>
              </a:xfrm>
              <a:prstGeom prst="rightArrow">
                <a:avLst>
                  <a:gd name="adj1" fmla="val 66700"/>
                  <a:gd name="adj2" fmla="val 50000"/>
                </a:avLst>
              </a:prstGeom>
              <a:solidFill>
                <a:schemeClr val="accent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39D4EA-4A24-E322-5180-1FB579F2F9AD}"/>
                  </a:ext>
                </a:extLst>
              </p:cNvPr>
              <p:cNvSpPr/>
              <p:nvPr/>
            </p:nvSpPr>
            <p:spPr>
              <a:xfrm>
                <a:off x="8016043" y="1484167"/>
                <a:ext cx="26291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Power analysis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C1CEC1-CA58-471B-A772-F143DA108DEC}"/>
                </a:ext>
              </a:extLst>
            </p:cNvPr>
            <p:cNvSpPr/>
            <p:nvPr/>
          </p:nvSpPr>
          <p:spPr>
            <a:xfrm>
              <a:off x="3290371" y="1708540"/>
              <a:ext cx="562631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GPU Portability and power analysis</a:t>
              </a:r>
            </a:p>
          </p:txBody>
        </p:sp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9C025899-BBBB-334A-1E9E-3458C4477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102624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51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F8A18-DACD-73C4-CBAA-BAC24C68B6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9039"/>
            <a:ext cx="12192001" cy="811212"/>
          </a:xfrm>
        </p:spPr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pic>
        <p:nvPicPr>
          <p:cNvPr id="4" name="Picture 3" descr="A grey and white logo&#10;&#10;AI-generated content may be incorrect.">
            <a:extLst>
              <a:ext uri="{FF2B5EF4-FFF2-40B4-BE49-F238E27FC236}">
                <a16:creationId xmlns:a16="http://schemas.microsoft.com/office/drawing/2014/main" id="{829AC837-38CB-55CE-0848-86E50FF4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43" y="1625805"/>
            <a:ext cx="3142271" cy="1248786"/>
          </a:xfrm>
          <a:prstGeom prst="rect">
            <a:avLst/>
          </a:prstGeom>
        </p:spPr>
      </p:pic>
      <p:pic>
        <p:nvPicPr>
          <p:cNvPr id="6" name="Picture 5" descr="A logo for a harp club&#10;&#10;AI-generated content may be incorrect.">
            <a:extLst>
              <a:ext uri="{FF2B5EF4-FFF2-40B4-BE49-F238E27FC236}">
                <a16:creationId xmlns:a16="http://schemas.microsoft.com/office/drawing/2014/main" id="{B26E9F8F-23DE-D5D1-DC91-92179EFEB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096" y="1535070"/>
            <a:ext cx="2389914" cy="1430257"/>
          </a:xfrm>
          <a:prstGeom prst="rect">
            <a:avLst/>
          </a:prstGeom>
        </p:spPr>
      </p:pic>
      <p:pic>
        <p:nvPicPr>
          <p:cNvPr id="8" name="Picture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BF60916-B850-D5F7-C9F9-06BC3E57A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105" y="3429000"/>
            <a:ext cx="4079948" cy="3059961"/>
          </a:xfrm>
          <a:prstGeom prst="rect">
            <a:avLst/>
          </a:prstGeom>
        </p:spPr>
      </p:pic>
      <p:pic>
        <p:nvPicPr>
          <p:cNvPr id="10" name="Picture 9" descr="A logo with a triangle and a diamond&#10;&#10;AI-generated content may be incorrect.">
            <a:extLst>
              <a:ext uri="{FF2B5EF4-FFF2-40B4-BE49-F238E27FC236}">
                <a16:creationId xmlns:a16="http://schemas.microsoft.com/office/drawing/2014/main" id="{120B14F1-2098-C2DB-373B-097C17DBE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59820" y="1470140"/>
            <a:ext cx="3070843" cy="143025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A49E85E8-A4F7-22DB-8045-A4895965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3" y="3429000"/>
            <a:ext cx="2871988" cy="79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706B674-02BE-673A-8B13-918FC45D5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139" y="5660730"/>
            <a:ext cx="1721796" cy="5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54805-FD47-E539-8684-01CD35F928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43" y="4489761"/>
            <a:ext cx="2952299" cy="61065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8EB044-2C66-4B9B-2E4C-E66894D4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660" y="3537239"/>
            <a:ext cx="2110902" cy="5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6D5687-9FF7-C760-539A-C884737040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11816" y="4489761"/>
            <a:ext cx="3485597" cy="50818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BE8297F-DBD1-A848-34D9-6A67E861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396" y="5145548"/>
            <a:ext cx="1623429" cy="16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51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34A6-BE85-6945-9E41-2F4D4B8E7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F75FA-EA63-4AB9-F431-8D304B23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Transitive Closure: Iterations </a:t>
            </a:r>
            <a:r>
              <a:rPr lang="en-US" sz="3000" dirty="0">
                <a:solidFill>
                  <a:srgbClr val="FF0000"/>
                </a:solidFill>
              </a:rPr>
              <a:t>1</a:t>
            </a:r>
            <a:r>
              <a:rPr lang="en-US" sz="3000" dirty="0"/>
              <a:t> 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7D716-B038-07AB-8641-1485D2A2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F724E963-C1D0-4A5F-CAA3-69A91914C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226495"/>
              </p:ext>
            </p:extLst>
          </p:nvPr>
        </p:nvGraphicFramePr>
        <p:xfrm>
          <a:off x="554447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F45F5D-1FFD-8A0A-A276-F747A56BD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41436"/>
              </p:ext>
            </p:extLst>
          </p:nvPr>
        </p:nvGraphicFramePr>
        <p:xfrm>
          <a:off x="3652954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52601B-C8CB-4EA4-28F8-6E85A27B4CD5}"/>
              </a:ext>
            </a:extLst>
          </p:cNvPr>
          <p:cNvSpPr txBox="1"/>
          <p:nvPr/>
        </p:nvSpPr>
        <p:spPr>
          <a:xfrm>
            <a:off x="2804825" y="223723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  <a:endParaRPr lang="en-US" sz="2400" baseline="-250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82D8A-A703-BF50-77BD-5329F18186A5}"/>
              </a:ext>
            </a:extLst>
          </p:cNvPr>
          <p:cNvSpPr txBox="1"/>
          <p:nvPr/>
        </p:nvSpPr>
        <p:spPr>
          <a:xfrm>
            <a:off x="553054" y="1739590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1B7BE-80B2-E67F-1962-974BEF4E5BFC}"/>
              </a:ext>
            </a:extLst>
          </p:cNvPr>
          <p:cNvSpPr txBox="1"/>
          <p:nvPr/>
        </p:nvSpPr>
        <p:spPr>
          <a:xfrm>
            <a:off x="3651562" y="17395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G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F54DC9-8642-4E2E-73FD-C0E4C100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84" y="406821"/>
            <a:ext cx="4228261" cy="5367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595A2E-5D29-C48E-5967-E96CEAE6766E}"/>
              </a:ext>
            </a:extLst>
          </p:cNvPr>
          <p:cNvSpPr/>
          <p:nvPr/>
        </p:nvSpPr>
        <p:spPr>
          <a:xfrm>
            <a:off x="10223771" y="476656"/>
            <a:ext cx="1828800" cy="466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C7FEE44-9A3C-B03B-CC87-AAAA562F2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68540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916-A3B9-C643-89B2-4671F057E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0847" y="2205037"/>
            <a:ext cx="4920343" cy="1655763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1163C697-28DF-6ED5-4721-9FD731E2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10846" y="3429000"/>
            <a:ext cx="4920344" cy="1278120"/>
          </a:xfr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hlinkClick r:id="rId3"/>
              </a:rPr>
              <a:t>ashov@uic.edu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>
                <a:hlinkClick r:id="rId4"/>
              </a:rPr>
              <a:t>https://arshovon.com/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6AF92-8AAF-202E-92EF-9BDF99E2FE44}"/>
              </a:ext>
            </a:extLst>
          </p:cNvPr>
          <p:cNvSpPr txBox="1"/>
          <p:nvPr/>
        </p:nvSpPr>
        <p:spPr>
          <a:xfrm>
            <a:off x="35684" y="6353293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https://github.com/harp-lab/MNMGDatalog</a:t>
            </a:r>
            <a:r>
              <a:rPr lang="en-US" dirty="0"/>
              <a:t>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5BCCE94-8B5A-1B43-B70A-A88024E820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24435" r="24435"/>
          <a:stretch/>
        </p:blipFill>
        <p:spPr>
          <a:xfrm>
            <a:off x="0" y="0"/>
            <a:ext cx="6248908" cy="6874625"/>
          </a:xfrm>
        </p:spPr>
      </p:pic>
    </p:spTree>
    <p:extLst>
      <p:ext uri="{BB962C8B-B14F-4D97-AF65-F5344CB8AC3E}">
        <p14:creationId xmlns:p14="http://schemas.microsoft.com/office/powerpoint/2010/main" val="12249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5A286-C2BC-E2AD-23CC-1CD82BCBC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836852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9AAFA-EF46-90C1-26E7-2365DC4F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09864-63B7-5E55-2A33-98E1D942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profile: SG energy consumption (single-GPU)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A512A-69EF-F703-8327-8F6CC916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243"/>
            <a:ext cx="12192000" cy="3524314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D578C621-820F-9B10-5B52-4B7BFB567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79" y="1238480"/>
            <a:ext cx="2136922" cy="10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637EC-8958-DD4B-A0E5-28E1686F7296}"/>
              </a:ext>
            </a:extLst>
          </p:cNvPr>
          <p:cNvSpPr txBox="1"/>
          <p:nvPr/>
        </p:nvSpPr>
        <p:spPr>
          <a:xfrm>
            <a:off x="5464501" y="1278470"/>
            <a:ext cx="6155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 is the total number of sampling intervals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baseline="-25000" dirty="0"/>
              <a:t>i​</a:t>
            </a:r>
            <a:r>
              <a:rPr lang="en-US" dirty="0"/>
              <a:t> is the power draw (in watts) measured at interval </a:t>
            </a:r>
            <a:r>
              <a:rPr lang="en-US" dirty="0" err="1"/>
              <a:t>i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Δt</a:t>
            </a:r>
            <a:r>
              <a:rPr lang="en-US" baseline="-25000" dirty="0"/>
              <a:t>i</a:t>
            </a:r>
            <a:r>
              <a:rPr lang="en-US" dirty="0"/>
              <a:t> is the time (in seconds) between samples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i</a:t>
            </a:r>
            <a:r>
              <a:rPr lang="en-US" dirty="0"/>
              <a:t> - 1</a:t>
            </a:r>
          </a:p>
        </p:txBody>
      </p:sp>
    </p:spTree>
    <p:extLst>
      <p:ext uri="{BB962C8B-B14F-4D97-AF65-F5344CB8AC3E}">
        <p14:creationId xmlns:p14="http://schemas.microsoft.com/office/powerpoint/2010/main" val="393131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29262-5F24-D6AB-FD16-1BAF9E4C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E89DCC-E744-6047-2053-67786329ABF5}"/>
              </a:ext>
            </a:extLst>
          </p:cNvPr>
          <p:cNvSpPr txBox="1"/>
          <p:nvPr/>
        </p:nvSpPr>
        <p:spPr>
          <a:xfrm>
            <a:off x="3018001" y="6501470"/>
            <a:ext cx="615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/>
              <a:t>Power draw (SG)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7DF920-1B51-5C55-56DE-F39ACBF4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540" y="0"/>
            <a:ext cx="4770920" cy="65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9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90B8BA-4977-64A4-DBA8-6591120F9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857E50-F09A-723B-5AFA-74816AFF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99" y="0"/>
            <a:ext cx="5155601" cy="6488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E65C7-E76A-38F0-149A-C7CAA35BE5E6}"/>
              </a:ext>
            </a:extLst>
          </p:cNvPr>
          <p:cNvSpPr txBox="1"/>
          <p:nvPr/>
        </p:nvSpPr>
        <p:spPr>
          <a:xfrm>
            <a:off x="3458099" y="6488668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All-to-all communication phases in </a:t>
            </a:r>
            <a:r>
              <a:rPr lang="en-US" dirty="0" err="1"/>
              <a:t>MNMGDatalog</a:t>
            </a:r>
            <a:endParaRPr lang="en-US" dirty="0"/>
          </a:p>
        </p:txBody>
      </p:sp>
      <p:pic>
        <p:nvPicPr>
          <p:cNvPr id="3" name="Picture 2" descr="A blue and black text&#10;&#10;AI-generated content may be incorrect.">
            <a:extLst>
              <a:ext uri="{FF2B5EF4-FFF2-40B4-BE49-F238E27FC236}">
                <a16:creationId xmlns:a16="http://schemas.microsoft.com/office/drawing/2014/main" id="{587F6B0B-19A2-6646-E182-6E211844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873" y="0"/>
            <a:ext cx="2537128" cy="3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55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45C72-3866-2838-6C98-FBB85443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3804C9-949C-D698-F606-AF50DF6C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Transitive Closure: Iterations </a:t>
            </a:r>
            <a:r>
              <a:rPr lang="en-US" sz="3000" dirty="0">
                <a:solidFill>
                  <a:srgbClr val="FF0000"/>
                </a:solidFill>
              </a:rPr>
              <a:t>1</a:t>
            </a:r>
            <a:r>
              <a:rPr lang="en-US" sz="3000" dirty="0"/>
              <a:t> 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728C-0B27-6D47-1835-7FF4729E9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3064052-3254-96D8-3E35-C896167FC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95528"/>
              </p:ext>
            </p:extLst>
          </p:nvPr>
        </p:nvGraphicFramePr>
        <p:xfrm>
          <a:off x="554447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1736C1-D9FD-73D4-9A99-8CEB3ED1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071156"/>
              </p:ext>
            </p:extLst>
          </p:nvPr>
        </p:nvGraphicFramePr>
        <p:xfrm>
          <a:off x="3652954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4AD881-FFFE-E650-2C84-B7828AE5414C}"/>
              </a:ext>
            </a:extLst>
          </p:cNvPr>
          <p:cNvSpPr txBox="1"/>
          <p:nvPr/>
        </p:nvSpPr>
        <p:spPr>
          <a:xfrm>
            <a:off x="2804825" y="223723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  <a:endParaRPr lang="en-US" sz="2400" baseline="-250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445FA-9C6A-5E41-202B-1EABBDD2EC8B}"/>
              </a:ext>
            </a:extLst>
          </p:cNvPr>
          <p:cNvSpPr txBox="1"/>
          <p:nvPr/>
        </p:nvSpPr>
        <p:spPr>
          <a:xfrm>
            <a:off x="553054" y="1739590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7566B-588D-0B65-3DE0-573BD0D15B0D}"/>
              </a:ext>
            </a:extLst>
          </p:cNvPr>
          <p:cNvSpPr txBox="1"/>
          <p:nvPr/>
        </p:nvSpPr>
        <p:spPr>
          <a:xfrm>
            <a:off x="3651562" y="17395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FD1C23-331E-5CA6-7B59-0A5622AE0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62699"/>
              </p:ext>
            </p:extLst>
          </p:nvPr>
        </p:nvGraphicFramePr>
        <p:xfrm>
          <a:off x="6651496" y="2142456"/>
          <a:ext cx="2457447" cy="27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9149">
                  <a:extLst>
                    <a:ext uri="{9D8B030D-6E8A-4147-A177-3AD203B41FA5}">
                      <a16:colId xmlns:a16="http://schemas.microsoft.com/office/drawing/2014/main" val="1354641266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0410B6-5020-E902-D148-1CE598A19609}"/>
              </a:ext>
            </a:extLst>
          </p:cNvPr>
          <p:cNvSpPr txBox="1"/>
          <p:nvPr/>
        </p:nvSpPr>
        <p:spPr>
          <a:xfrm>
            <a:off x="6650103" y="17473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 ⨝ G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6C3507-95E0-2B39-8B7F-AC20F1AF141F}"/>
              </a:ext>
            </a:extLst>
          </p:cNvPr>
          <p:cNvSpPr/>
          <p:nvPr/>
        </p:nvSpPr>
        <p:spPr>
          <a:xfrm>
            <a:off x="570704" y="2420874"/>
            <a:ext cx="2423281" cy="2726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C5F7E9-ED75-B21A-950F-823F57689B62}"/>
              </a:ext>
            </a:extLst>
          </p:cNvPr>
          <p:cNvSpPr/>
          <p:nvPr/>
        </p:nvSpPr>
        <p:spPr>
          <a:xfrm>
            <a:off x="3651562" y="2693488"/>
            <a:ext cx="2423281" cy="2726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0ABBB4-C228-3084-E1BF-6B99B9505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84" y="397093"/>
            <a:ext cx="4228261" cy="5367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C1534B-338F-EBDC-7CAA-F3CDE4870A83}"/>
              </a:ext>
            </a:extLst>
          </p:cNvPr>
          <p:cNvSpPr/>
          <p:nvPr/>
        </p:nvSpPr>
        <p:spPr>
          <a:xfrm>
            <a:off x="10223771" y="466928"/>
            <a:ext cx="1828800" cy="466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EF5C0BB-4BEC-749F-4057-2422F403E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772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46408-A849-02CF-AE5B-1B0C63EA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D279ED-708F-EAE7-4A44-008C96F7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Transitive Closure: Iterations </a:t>
            </a:r>
            <a:r>
              <a:rPr lang="en-US" sz="3000" dirty="0">
                <a:solidFill>
                  <a:srgbClr val="FF0000"/>
                </a:solidFill>
              </a:rPr>
              <a:t>1</a:t>
            </a:r>
            <a:r>
              <a:rPr lang="en-US" sz="3000" dirty="0"/>
              <a:t> 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AC4A9-7B42-0DBD-A293-46995A70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48A8A2B-A52B-B091-DFEF-A4717324F2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617248"/>
              </p:ext>
            </p:extLst>
          </p:nvPr>
        </p:nvGraphicFramePr>
        <p:xfrm>
          <a:off x="554447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9612B5-D5C6-A351-2062-99E6E5F83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149267"/>
              </p:ext>
            </p:extLst>
          </p:nvPr>
        </p:nvGraphicFramePr>
        <p:xfrm>
          <a:off x="3652954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BA1C52B-F10D-FC41-DF69-5DED2A07ED64}"/>
              </a:ext>
            </a:extLst>
          </p:cNvPr>
          <p:cNvSpPr txBox="1"/>
          <p:nvPr/>
        </p:nvSpPr>
        <p:spPr>
          <a:xfrm>
            <a:off x="2804825" y="223723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  <a:endParaRPr lang="en-US" sz="2400" baseline="-250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B14A3-26A1-28E9-4A30-590BE1E59BE3}"/>
              </a:ext>
            </a:extLst>
          </p:cNvPr>
          <p:cNvSpPr txBox="1"/>
          <p:nvPr/>
        </p:nvSpPr>
        <p:spPr>
          <a:xfrm>
            <a:off x="553054" y="1739590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911A8-6A19-B6BF-7E7A-4F84E1E317B8}"/>
              </a:ext>
            </a:extLst>
          </p:cNvPr>
          <p:cNvSpPr txBox="1"/>
          <p:nvPr/>
        </p:nvSpPr>
        <p:spPr>
          <a:xfrm>
            <a:off x="3651562" y="17395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3239E1-0A2B-6083-5C39-51868EE22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34758"/>
              </p:ext>
            </p:extLst>
          </p:nvPr>
        </p:nvGraphicFramePr>
        <p:xfrm>
          <a:off x="6651496" y="2142456"/>
          <a:ext cx="2457447" cy="54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9149">
                  <a:extLst>
                    <a:ext uri="{9D8B030D-6E8A-4147-A177-3AD203B41FA5}">
                      <a16:colId xmlns:a16="http://schemas.microsoft.com/office/drawing/2014/main" val="1354641266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745127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51D6448-C9E8-6933-B21D-8EB6B516DE1D}"/>
              </a:ext>
            </a:extLst>
          </p:cNvPr>
          <p:cNvSpPr txBox="1"/>
          <p:nvPr/>
        </p:nvSpPr>
        <p:spPr>
          <a:xfrm>
            <a:off x="6650103" y="17473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 ⨝ G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311B5D-4D55-488E-C0D9-56B595612587}"/>
              </a:ext>
            </a:extLst>
          </p:cNvPr>
          <p:cNvSpPr/>
          <p:nvPr/>
        </p:nvSpPr>
        <p:spPr>
          <a:xfrm>
            <a:off x="553054" y="2683296"/>
            <a:ext cx="2423281" cy="2726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6D1BB83-15E9-2DE7-75B8-42A37EA897A4}"/>
              </a:ext>
            </a:extLst>
          </p:cNvPr>
          <p:cNvSpPr/>
          <p:nvPr/>
        </p:nvSpPr>
        <p:spPr>
          <a:xfrm>
            <a:off x="3673739" y="2973005"/>
            <a:ext cx="2423281" cy="2726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C9B8025-1048-86BA-EA9F-5CEF2E400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84" y="338729"/>
            <a:ext cx="4228261" cy="5367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2213804-7FAA-25A1-4D86-F2A7C9A97B11}"/>
              </a:ext>
            </a:extLst>
          </p:cNvPr>
          <p:cNvSpPr/>
          <p:nvPr/>
        </p:nvSpPr>
        <p:spPr>
          <a:xfrm>
            <a:off x="10223771" y="408564"/>
            <a:ext cx="1828800" cy="466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257B151-8490-90AA-4959-13EEC9D76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56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C7A26-4524-FBCC-CCE0-8BF09054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66366-6EB3-C9E2-41C2-95E659A3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Transitive Closure: Iterations </a:t>
            </a:r>
            <a:r>
              <a:rPr lang="en-US" sz="3000" dirty="0">
                <a:solidFill>
                  <a:srgbClr val="FF0000"/>
                </a:solidFill>
              </a:rPr>
              <a:t>1</a:t>
            </a:r>
            <a:r>
              <a:rPr lang="en-US" sz="3000" dirty="0"/>
              <a:t> 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13016-DCAD-3239-2E1E-961D1E48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A612FB0-D93D-B1E7-92AB-BF222E3CA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72095"/>
              </p:ext>
            </p:extLst>
          </p:nvPr>
        </p:nvGraphicFramePr>
        <p:xfrm>
          <a:off x="554447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252014-2520-BD2A-EAEF-4F42EA2D3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02902"/>
              </p:ext>
            </p:extLst>
          </p:nvPr>
        </p:nvGraphicFramePr>
        <p:xfrm>
          <a:off x="3652954" y="2134656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FEE7E8-5133-7B80-8D97-09970578FACE}"/>
              </a:ext>
            </a:extLst>
          </p:cNvPr>
          <p:cNvSpPr txBox="1"/>
          <p:nvPr/>
        </p:nvSpPr>
        <p:spPr>
          <a:xfrm>
            <a:off x="2804825" y="223723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  <a:endParaRPr lang="en-US" sz="2400" baseline="-250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E421B-76F2-84E5-EC91-C4FE1FFED0D9}"/>
              </a:ext>
            </a:extLst>
          </p:cNvPr>
          <p:cNvSpPr txBox="1"/>
          <p:nvPr/>
        </p:nvSpPr>
        <p:spPr>
          <a:xfrm>
            <a:off x="553054" y="1739590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</a:t>
            </a:r>
            <a:endParaRPr lang="en-US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3BCCE-7838-485A-80A6-582ED0683480}"/>
              </a:ext>
            </a:extLst>
          </p:cNvPr>
          <p:cNvSpPr txBox="1"/>
          <p:nvPr/>
        </p:nvSpPr>
        <p:spPr>
          <a:xfrm>
            <a:off x="3651562" y="17395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2E852-6C8E-4AA0-09CE-6FF35C9A1BC1}"/>
              </a:ext>
            </a:extLst>
          </p:cNvPr>
          <p:cNvSpPr txBox="1"/>
          <p:nvPr/>
        </p:nvSpPr>
        <p:spPr>
          <a:xfrm>
            <a:off x="6650103" y="1747389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 ⨝ G</a:t>
            </a:r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0AE64B9-15EF-2D82-2084-3F9880DC9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90193"/>
              </p:ext>
            </p:extLst>
          </p:nvPr>
        </p:nvGraphicFramePr>
        <p:xfrm>
          <a:off x="9610430" y="2132560"/>
          <a:ext cx="2457450" cy="54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3319645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0A01A54-AA61-1B31-CD90-2EA2BD2D9FB2}"/>
              </a:ext>
            </a:extLst>
          </p:cNvPr>
          <p:cNvSpPr txBox="1"/>
          <p:nvPr/>
        </p:nvSpPr>
        <p:spPr>
          <a:xfrm>
            <a:off x="9609037" y="1737493"/>
            <a:ext cx="24585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cs typeface="Arial"/>
              </a:rPr>
              <a:t>Π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1, 2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(ρ</a:t>
            </a:r>
            <a:r>
              <a:rPr lang="en-US" sz="2000" b="1" baseline="-25000">
                <a:solidFill>
                  <a:srgbClr val="FF0000"/>
                </a:solidFill>
                <a:cs typeface="Arial"/>
              </a:rPr>
              <a:t>0/1</a:t>
            </a:r>
            <a:r>
              <a:rPr lang="en-US" sz="2000" b="1">
                <a:solidFill>
                  <a:srgbClr val="FF0000"/>
                </a:solidFill>
                <a:cs typeface="Arial"/>
              </a:rPr>
              <a:t>(T) ⨝ G)</a:t>
            </a:r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3B2A1FA-1F62-2BB1-6BCD-731CABAE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84" y="338729"/>
            <a:ext cx="4228261" cy="53671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49E48B-0ACB-C815-57E6-BA5D1AB57C09}"/>
              </a:ext>
            </a:extLst>
          </p:cNvPr>
          <p:cNvSpPr/>
          <p:nvPr/>
        </p:nvSpPr>
        <p:spPr>
          <a:xfrm>
            <a:off x="9679021" y="408564"/>
            <a:ext cx="2373550" cy="466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833BA71-5196-05F1-9494-AFD4F6F9C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8361"/>
              </p:ext>
            </p:extLst>
          </p:nvPr>
        </p:nvGraphicFramePr>
        <p:xfrm>
          <a:off x="6651496" y="2142456"/>
          <a:ext cx="2457447" cy="548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19149">
                  <a:extLst>
                    <a:ext uri="{9D8B030D-6E8A-4147-A177-3AD203B41FA5}">
                      <a16:colId xmlns:a16="http://schemas.microsoft.com/office/drawing/2014/main" val="1354641266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>
                          <a:effectLst/>
                        </a:rPr>
                        <a:t>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74512700"/>
                  </a:ext>
                </a:extLst>
              </a:tr>
            </a:tbl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B4B3F3A-328A-5DD8-CCA9-262E4791A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8419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529E90-638C-DE7B-AA5F-BF4B01A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Transitive Closure: Iterations </a:t>
            </a:r>
            <a:r>
              <a:rPr lang="en-US" sz="3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427092-C123-BDF5-D7A8-E4A5E9B0F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CCA83-DEF2-1F73-71F8-8DA8BC9F6F78}"/>
              </a:ext>
            </a:extLst>
          </p:cNvPr>
          <p:cNvGrpSpPr/>
          <p:nvPr/>
        </p:nvGrpSpPr>
        <p:grpSpPr>
          <a:xfrm>
            <a:off x="3181342" y="1656476"/>
            <a:ext cx="2594555" cy="1961584"/>
            <a:chOff x="3181342" y="1656476"/>
            <a:chExt cx="4845378" cy="290188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B157E-3634-4AAE-A6CA-D74F97E8DB4E}"/>
                </a:ext>
              </a:extLst>
            </p:cNvPr>
            <p:cNvSpPr/>
            <p:nvPr/>
          </p:nvSpPr>
          <p:spPr>
            <a:xfrm>
              <a:off x="3181342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DC00D3-43B3-216C-B293-54D091108AD5}"/>
                </a:ext>
              </a:extLst>
            </p:cNvPr>
            <p:cNvSpPr/>
            <p:nvPr/>
          </p:nvSpPr>
          <p:spPr>
            <a:xfrm>
              <a:off x="4345015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ADC681-0305-9FF2-35DA-6E87F11A00CC}"/>
                </a:ext>
              </a:extLst>
            </p:cNvPr>
            <p:cNvSpPr/>
            <p:nvPr/>
          </p:nvSpPr>
          <p:spPr>
            <a:xfrm>
              <a:off x="4345015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FAACFA-7595-0CAD-2E49-FE1C89FEA13A}"/>
                </a:ext>
              </a:extLst>
            </p:cNvPr>
            <p:cNvSpPr/>
            <p:nvPr/>
          </p:nvSpPr>
          <p:spPr>
            <a:xfrm>
              <a:off x="5675814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D885FD-C5D6-F4E7-3C66-FD6C7BA9A0CE}"/>
                </a:ext>
              </a:extLst>
            </p:cNvPr>
            <p:cNvSpPr/>
            <p:nvPr/>
          </p:nvSpPr>
          <p:spPr>
            <a:xfrm>
              <a:off x="7548516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31277E2-70A1-FDEB-8849-EAC0C5D0E92E}"/>
                </a:ext>
              </a:extLst>
            </p:cNvPr>
            <p:cNvCxnSpPr>
              <a:cxnSpLocks/>
              <a:stCxn id="54" idx="7"/>
              <a:endCxn id="55" idx="3"/>
            </p:cNvCxnSpPr>
            <p:nvPr/>
          </p:nvCxnSpPr>
          <p:spPr>
            <a:xfrm flipV="1">
              <a:off x="3589514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C1BB86-FE02-DEFA-C2A6-66D21B9FBEEE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3589514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4140F8E-F623-82ED-B71C-22FB6D0FE80F}"/>
                </a:ext>
              </a:extLst>
            </p:cNvPr>
            <p:cNvCxnSpPr>
              <a:cxnSpLocks/>
              <a:stCxn id="56" idx="7"/>
              <a:endCxn id="57" idx="3"/>
            </p:cNvCxnSpPr>
            <p:nvPr/>
          </p:nvCxnSpPr>
          <p:spPr>
            <a:xfrm flipV="1">
              <a:off x="4753187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52F42E6-3FBB-4E05-7C2B-7D4AEBF59FF5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6154018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170F194-A25B-3D44-B09A-B7B6A5CE2CBD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3659546" y="3164301"/>
              <a:ext cx="201626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3FEB963-CED6-D829-17AA-9C7890B250A2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V="1">
              <a:off x="4823219" y="3316135"/>
              <a:ext cx="2795329" cy="102750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110402-CB33-F038-20E0-163241822C74}"/>
                </a:ext>
              </a:extLst>
            </p:cNvPr>
            <p:cNvSpPr/>
            <p:nvPr/>
          </p:nvSpPr>
          <p:spPr>
            <a:xfrm>
              <a:off x="6265397" y="1812742"/>
              <a:ext cx="602319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</a:rPr>
                <a:t>T</a:t>
              </a:r>
              <a:endParaRPr lang="en-US" b="1" kern="0">
                <a:latin typeface="Roboto Mon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046AE6-E88C-87BF-B923-F72AD9DBE796}"/>
              </a:ext>
            </a:extLst>
          </p:cNvPr>
          <p:cNvGrpSpPr/>
          <p:nvPr/>
        </p:nvGrpSpPr>
        <p:grpSpPr>
          <a:xfrm>
            <a:off x="250573" y="1656476"/>
            <a:ext cx="2594555" cy="1961584"/>
            <a:chOff x="250573" y="1656476"/>
            <a:chExt cx="4845378" cy="290188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E4DBC1-189C-1592-1FF1-A6ED98667C91}"/>
                </a:ext>
              </a:extLst>
            </p:cNvPr>
            <p:cNvSpPr/>
            <p:nvPr/>
          </p:nvSpPr>
          <p:spPr>
            <a:xfrm>
              <a:off x="250573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6F3287-F878-3E74-4B26-4EAB51361796}"/>
                </a:ext>
              </a:extLst>
            </p:cNvPr>
            <p:cNvSpPr/>
            <p:nvPr/>
          </p:nvSpPr>
          <p:spPr>
            <a:xfrm>
              <a:off x="1414246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F81328-F056-C43C-D0AB-E26C3F79EDE8}"/>
                </a:ext>
              </a:extLst>
            </p:cNvPr>
            <p:cNvSpPr/>
            <p:nvPr/>
          </p:nvSpPr>
          <p:spPr>
            <a:xfrm>
              <a:off x="1414246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E5C24C-7DB4-8E95-E159-663BEB78F554}"/>
                </a:ext>
              </a:extLst>
            </p:cNvPr>
            <p:cNvSpPr/>
            <p:nvPr/>
          </p:nvSpPr>
          <p:spPr>
            <a:xfrm>
              <a:off x="2745045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932DB-FB11-2701-90A4-EFCB951D202F}"/>
                </a:ext>
              </a:extLst>
            </p:cNvPr>
            <p:cNvSpPr/>
            <p:nvPr/>
          </p:nvSpPr>
          <p:spPr>
            <a:xfrm>
              <a:off x="4617747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BD6499-2348-5259-774B-88CEB9FFE677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658745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5E6236F-67A1-7E07-89BB-C46B45E09222}"/>
                </a:ext>
              </a:extLst>
            </p:cNvPr>
            <p:cNvCxnSpPr>
              <a:cxnSpLocks/>
              <a:stCxn id="70" idx="5"/>
              <a:endCxn id="72" idx="1"/>
            </p:cNvCxnSpPr>
            <p:nvPr/>
          </p:nvCxnSpPr>
          <p:spPr>
            <a:xfrm>
              <a:off x="658745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4E568FF-AC39-5E09-8CA7-C044BF46B4AC}"/>
                </a:ext>
              </a:extLst>
            </p:cNvPr>
            <p:cNvCxnSpPr>
              <a:cxnSpLocks/>
              <a:stCxn id="72" idx="7"/>
              <a:endCxn id="73" idx="3"/>
            </p:cNvCxnSpPr>
            <p:nvPr/>
          </p:nvCxnSpPr>
          <p:spPr>
            <a:xfrm flipV="1">
              <a:off x="1822418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45BC9E-641B-5DD6-C81D-062994CEA28A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3223249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81F29-6FE4-8346-B631-1E2B12467447}"/>
                </a:ext>
              </a:extLst>
            </p:cNvPr>
            <p:cNvSpPr/>
            <p:nvPr/>
          </p:nvSpPr>
          <p:spPr>
            <a:xfrm>
              <a:off x="3334628" y="1812742"/>
              <a:ext cx="344988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endParaRPr lang="en-US" b="1" kern="0">
                <a:latin typeface="Roboto Mono"/>
              </a:endParaRPr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9881B6C6-8665-9325-48A7-03CCBC386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900991"/>
              </p:ext>
            </p:extLst>
          </p:nvPr>
        </p:nvGraphicFramePr>
        <p:xfrm>
          <a:off x="3304197" y="3776002"/>
          <a:ext cx="2457450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</a:rPr>
                        <a:t>0​</a:t>
                      </a:r>
                      <a:endParaRPr lang="en-US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</a:rPr>
                        <a:t>3​</a:t>
                      </a:r>
                      <a:endParaRPr lang="en-US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54481531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2​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4​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8253850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3913E702-6CC8-3CA7-45A7-A20BA72F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23825"/>
              </p:ext>
            </p:extLst>
          </p:nvPr>
        </p:nvGraphicFramePr>
        <p:xfrm>
          <a:off x="285506" y="3766233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E14345-6C0A-3E33-ABDB-C1A6CCF6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784" y="367910"/>
            <a:ext cx="4228261" cy="536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676B9F-B179-5409-8F96-2370FC578E70}"/>
              </a:ext>
            </a:extLst>
          </p:cNvPr>
          <p:cNvSpPr/>
          <p:nvPr/>
        </p:nvSpPr>
        <p:spPr>
          <a:xfrm>
            <a:off x="9144000" y="437745"/>
            <a:ext cx="2908571" cy="466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17E48F1-6E04-960D-FFC6-E9AFE51FF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977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EEB7-E169-2C9D-7BC4-B9BEDF2E7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106989-6BB8-55BA-76D5-466A85B8B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Transitive Closure: Iterations </a:t>
            </a:r>
            <a:r>
              <a:rPr lang="en-US" sz="3000" dirty="0">
                <a:solidFill>
                  <a:srgbClr val="FF0000"/>
                </a:solidFill>
                <a:latin typeface="+mj-lt"/>
              </a:rPr>
              <a:t>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23DCE0-93ED-BCAD-BB14-818F9A563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CDECB7-11C7-52DA-5364-DBEA701B9DD8}"/>
              </a:ext>
            </a:extLst>
          </p:cNvPr>
          <p:cNvGrpSpPr/>
          <p:nvPr/>
        </p:nvGrpSpPr>
        <p:grpSpPr>
          <a:xfrm>
            <a:off x="6151184" y="1149180"/>
            <a:ext cx="2594555" cy="2468878"/>
            <a:chOff x="6151184" y="1149180"/>
            <a:chExt cx="4845378" cy="365235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84F68F3-919E-C386-4474-C1D0AAAAB179}"/>
                </a:ext>
              </a:extLst>
            </p:cNvPr>
            <p:cNvSpPr/>
            <p:nvPr/>
          </p:nvSpPr>
          <p:spPr>
            <a:xfrm>
              <a:off x="6151184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139E16E-C4B8-96BB-6484-63F6E3B1C7AD}"/>
                </a:ext>
              </a:extLst>
            </p:cNvPr>
            <p:cNvSpPr/>
            <p:nvPr/>
          </p:nvSpPr>
          <p:spPr>
            <a:xfrm>
              <a:off x="7314857" y="1899650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4FD33DB-1459-53CE-DE2E-2C6938C1D8C5}"/>
                </a:ext>
              </a:extLst>
            </p:cNvPr>
            <p:cNvSpPr/>
            <p:nvPr/>
          </p:nvSpPr>
          <p:spPr>
            <a:xfrm>
              <a:off x="7314857" y="4372082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7C748AE-4FF0-2A4D-B2D9-2EB7C6AA919D}"/>
                </a:ext>
              </a:extLst>
            </p:cNvPr>
            <p:cNvSpPr/>
            <p:nvPr/>
          </p:nvSpPr>
          <p:spPr>
            <a:xfrm>
              <a:off x="8645656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E93F0AE-6B41-CD01-20CF-AADA7BA4A0F6}"/>
                </a:ext>
              </a:extLst>
            </p:cNvPr>
            <p:cNvSpPr/>
            <p:nvPr/>
          </p:nvSpPr>
          <p:spPr>
            <a:xfrm>
              <a:off x="10518358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948E71A-0932-6E7B-1AEF-E198E7291605}"/>
                </a:ext>
              </a:extLst>
            </p:cNvPr>
            <p:cNvCxnSpPr>
              <a:cxnSpLocks/>
              <a:stCxn id="7" idx="7"/>
              <a:endCxn id="8" idx="3"/>
            </p:cNvCxnSpPr>
            <p:nvPr/>
          </p:nvCxnSpPr>
          <p:spPr>
            <a:xfrm flipV="1">
              <a:off x="6559356" y="2266211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4E9120-2933-060B-EFC5-8C31DA9B16F7}"/>
                </a:ext>
              </a:extLst>
            </p:cNvPr>
            <p:cNvCxnSpPr>
              <a:cxnSpLocks/>
              <a:stCxn id="7" idx="5"/>
              <a:endCxn id="40" idx="1"/>
            </p:cNvCxnSpPr>
            <p:nvPr/>
          </p:nvCxnSpPr>
          <p:spPr>
            <a:xfrm>
              <a:off x="6559356" y="3559309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60E9940-B770-B90C-59D3-12A6365B89AC}"/>
                </a:ext>
              </a:extLst>
            </p:cNvPr>
            <p:cNvCxnSpPr>
              <a:cxnSpLocks/>
              <a:stCxn id="40" idx="7"/>
              <a:endCxn id="41" idx="3"/>
            </p:cNvCxnSpPr>
            <p:nvPr/>
          </p:nvCxnSpPr>
          <p:spPr>
            <a:xfrm flipV="1">
              <a:off x="7723029" y="3559309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26F919C-DB5F-D0CE-8913-3E7C44ED4EF1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>
              <a:off x="9123860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4EB091D-DD1C-1525-5577-99A339CC98F5}"/>
                </a:ext>
              </a:extLst>
            </p:cNvPr>
            <p:cNvCxnSpPr>
              <a:cxnSpLocks/>
              <a:stCxn id="7" idx="6"/>
              <a:endCxn id="41" idx="2"/>
            </p:cNvCxnSpPr>
            <p:nvPr/>
          </p:nvCxnSpPr>
          <p:spPr>
            <a:xfrm>
              <a:off x="6629388" y="3407475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685199-90AF-92D1-8E2C-580A79D26F86}"/>
                </a:ext>
              </a:extLst>
            </p:cNvPr>
            <p:cNvCxnSpPr>
              <a:cxnSpLocks/>
              <a:stCxn id="40" idx="6"/>
              <a:endCxn id="42" idx="3"/>
            </p:cNvCxnSpPr>
            <p:nvPr/>
          </p:nvCxnSpPr>
          <p:spPr>
            <a:xfrm flipV="1">
              <a:off x="7793061" y="3559309"/>
              <a:ext cx="2795329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67B61AA2-ABCC-1652-F2EE-5B4DEB2E7C21}"/>
                </a:ext>
              </a:extLst>
            </p:cNvPr>
            <p:cNvSpPr/>
            <p:nvPr/>
          </p:nvSpPr>
          <p:spPr>
            <a:xfrm>
              <a:off x="6390575" y="1149180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rgbClr val="FF0000"/>
              </a:solidFill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D3F49D-700B-DF78-ABCF-C2D021C0D31A}"/>
                </a:ext>
              </a:extLst>
            </p:cNvPr>
            <p:cNvSpPr/>
            <p:nvPr/>
          </p:nvSpPr>
          <p:spPr>
            <a:xfrm>
              <a:off x="9235239" y="2055916"/>
              <a:ext cx="602319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</a:rPr>
                <a:t>T</a:t>
              </a:r>
              <a:endParaRPr lang="en-US" b="1" kern="0">
                <a:latin typeface="Roboto Mon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6A0DAF-3848-DE04-9BDF-F0104C609373}"/>
              </a:ext>
            </a:extLst>
          </p:cNvPr>
          <p:cNvGrpSpPr/>
          <p:nvPr/>
        </p:nvGrpSpPr>
        <p:grpSpPr>
          <a:xfrm>
            <a:off x="3181342" y="1656476"/>
            <a:ext cx="2594555" cy="1961584"/>
            <a:chOff x="3181342" y="1656476"/>
            <a:chExt cx="4845378" cy="290188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62A8C45-0FB6-FB0C-3BE0-351B3450CD94}"/>
                </a:ext>
              </a:extLst>
            </p:cNvPr>
            <p:cNvSpPr/>
            <p:nvPr/>
          </p:nvSpPr>
          <p:spPr>
            <a:xfrm>
              <a:off x="3181342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D595B3-97D9-9809-947C-2AE431E7349E}"/>
                </a:ext>
              </a:extLst>
            </p:cNvPr>
            <p:cNvSpPr/>
            <p:nvPr/>
          </p:nvSpPr>
          <p:spPr>
            <a:xfrm>
              <a:off x="4345015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8C25AFC-202E-29FB-0A78-6920BC97B0BA}"/>
                </a:ext>
              </a:extLst>
            </p:cNvPr>
            <p:cNvSpPr/>
            <p:nvPr/>
          </p:nvSpPr>
          <p:spPr>
            <a:xfrm>
              <a:off x="4345015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1E7CCD-2AF5-2AAD-05C0-7917DAABE613}"/>
                </a:ext>
              </a:extLst>
            </p:cNvPr>
            <p:cNvSpPr/>
            <p:nvPr/>
          </p:nvSpPr>
          <p:spPr>
            <a:xfrm>
              <a:off x="5675814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2AA819-420C-04E0-ADC1-AB50E4A9C94A}"/>
                </a:ext>
              </a:extLst>
            </p:cNvPr>
            <p:cNvSpPr/>
            <p:nvPr/>
          </p:nvSpPr>
          <p:spPr>
            <a:xfrm>
              <a:off x="7548516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075CB7C-9EEB-86AD-8171-AA1B4BA89B90}"/>
                </a:ext>
              </a:extLst>
            </p:cNvPr>
            <p:cNvCxnSpPr>
              <a:cxnSpLocks/>
              <a:stCxn id="54" idx="7"/>
              <a:endCxn id="55" idx="3"/>
            </p:cNvCxnSpPr>
            <p:nvPr/>
          </p:nvCxnSpPr>
          <p:spPr>
            <a:xfrm flipV="1">
              <a:off x="3589514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901968B-80DD-FADF-91C0-1056401D7EAF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3589514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0EF6265-0BC9-62EB-CA31-ACD43F902CC6}"/>
                </a:ext>
              </a:extLst>
            </p:cNvPr>
            <p:cNvCxnSpPr>
              <a:cxnSpLocks/>
              <a:stCxn id="56" idx="7"/>
              <a:endCxn id="57" idx="3"/>
            </p:cNvCxnSpPr>
            <p:nvPr/>
          </p:nvCxnSpPr>
          <p:spPr>
            <a:xfrm flipV="1">
              <a:off x="4753187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2AE1B8F-8095-95B0-6F80-5ADF8C915AA0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6154018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8370595-FDD8-8D5C-2BE5-191A4C3932FF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3659546" y="3164301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5AF953-E45D-242B-BA3A-8915C2C9294F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V="1">
              <a:off x="4823219" y="3316135"/>
              <a:ext cx="2795329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EB59770-7E2A-658F-A3FD-E6AA48A36B21}"/>
                </a:ext>
              </a:extLst>
            </p:cNvPr>
            <p:cNvSpPr/>
            <p:nvPr/>
          </p:nvSpPr>
          <p:spPr>
            <a:xfrm>
              <a:off x="6265397" y="1812742"/>
              <a:ext cx="344988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endParaRPr lang="en-US" b="1" kern="0">
                <a:latin typeface="Roboto Mon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2C0B715-343D-A4B9-8A41-526B750D38E4}"/>
              </a:ext>
            </a:extLst>
          </p:cNvPr>
          <p:cNvGrpSpPr/>
          <p:nvPr/>
        </p:nvGrpSpPr>
        <p:grpSpPr>
          <a:xfrm>
            <a:off x="250573" y="1656476"/>
            <a:ext cx="2594555" cy="1961584"/>
            <a:chOff x="250573" y="1656476"/>
            <a:chExt cx="4845378" cy="290188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50E0B4-98E1-48ED-1677-5171C0A7F1BF}"/>
                </a:ext>
              </a:extLst>
            </p:cNvPr>
            <p:cNvSpPr/>
            <p:nvPr/>
          </p:nvSpPr>
          <p:spPr>
            <a:xfrm>
              <a:off x="250573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4D4C1B5-0821-09E8-36A5-21CA474B602C}"/>
                </a:ext>
              </a:extLst>
            </p:cNvPr>
            <p:cNvSpPr/>
            <p:nvPr/>
          </p:nvSpPr>
          <p:spPr>
            <a:xfrm>
              <a:off x="1414246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6BB767F-57B9-5726-320D-A0ECD9160150}"/>
                </a:ext>
              </a:extLst>
            </p:cNvPr>
            <p:cNvSpPr/>
            <p:nvPr/>
          </p:nvSpPr>
          <p:spPr>
            <a:xfrm>
              <a:off x="1414246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59CFEB-8FC5-F7D1-46FE-EA9E4EC40995}"/>
                </a:ext>
              </a:extLst>
            </p:cNvPr>
            <p:cNvSpPr/>
            <p:nvPr/>
          </p:nvSpPr>
          <p:spPr>
            <a:xfrm>
              <a:off x="2745045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2F16487-91A1-A4BD-8D2D-D56EAF3B342F}"/>
                </a:ext>
              </a:extLst>
            </p:cNvPr>
            <p:cNvSpPr/>
            <p:nvPr/>
          </p:nvSpPr>
          <p:spPr>
            <a:xfrm>
              <a:off x="4617747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5FF8456-B811-830B-6DCD-B07B8566E10F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658745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40B9AD-C216-727C-B890-6244ADC162A1}"/>
                </a:ext>
              </a:extLst>
            </p:cNvPr>
            <p:cNvCxnSpPr>
              <a:cxnSpLocks/>
              <a:stCxn id="70" idx="5"/>
            </p:cNvCxnSpPr>
            <p:nvPr/>
          </p:nvCxnSpPr>
          <p:spPr>
            <a:xfrm>
              <a:off x="658745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CB622F-C2D0-0A7B-076C-37573DD1BAE7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1822418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0E247D-5D3B-A6C8-A980-9CEACCA66B1C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3223249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135664-0252-C741-A4A5-4F3D7A10EFA9}"/>
                </a:ext>
              </a:extLst>
            </p:cNvPr>
            <p:cNvSpPr/>
            <p:nvPr/>
          </p:nvSpPr>
          <p:spPr>
            <a:xfrm>
              <a:off x="3334628" y="1812742"/>
              <a:ext cx="344988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endParaRPr lang="en-US" b="1" kern="0">
                <a:latin typeface="Roboto Mono"/>
              </a:endParaRPr>
            </a:p>
          </p:txBody>
        </p:sp>
      </p:grp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A2DF710-3960-503E-5DDF-5A7D73CF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84" y="338730"/>
            <a:ext cx="4228261" cy="536711"/>
          </a:xfrm>
          <a:prstGeom prst="rect">
            <a:avLst/>
          </a:prstGeom>
        </p:spPr>
      </p:pic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7EC7644B-66DF-35FF-680E-4E54A7E6A2BA}"/>
              </a:ext>
            </a:extLst>
          </p:cNvPr>
          <p:cNvGraphicFramePr>
            <a:graphicFrameLocks noGrp="1"/>
          </p:cNvGraphicFramePr>
          <p:nvPr/>
        </p:nvGraphicFramePr>
        <p:xfrm>
          <a:off x="6345917" y="3776002"/>
          <a:ext cx="2457450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54481531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825385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</a:rPr>
                        <a:t>0​</a:t>
                      </a:r>
                      <a:endParaRPr lang="en-US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4​</a:t>
                      </a:r>
                      <a:endParaRPr lang="en-US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92583625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16A884E1-ECF6-8D32-3EBE-28DB65211A3A}"/>
              </a:ext>
            </a:extLst>
          </p:cNvPr>
          <p:cNvGraphicFramePr>
            <a:graphicFrameLocks noGrp="1"/>
          </p:cNvGraphicFramePr>
          <p:nvPr/>
        </p:nvGraphicFramePr>
        <p:xfrm>
          <a:off x="3304197" y="3776002"/>
          <a:ext cx="2457450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54481531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8253850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D883B837-6DDA-2879-C24A-D40578364038}"/>
              </a:ext>
            </a:extLst>
          </p:cNvPr>
          <p:cNvGraphicFramePr>
            <a:graphicFrameLocks noGrp="1"/>
          </p:cNvGraphicFramePr>
          <p:nvPr/>
        </p:nvGraphicFramePr>
        <p:xfrm>
          <a:off x="285506" y="3766233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D07F7C-72CD-A2B2-BB36-0D35499D6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5221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529E90-638C-DE7B-AA5F-BF4B01A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+mj-lt"/>
              </a:rPr>
              <a:t>Transitive Closure: Iterations </a:t>
            </a:r>
            <a:r>
              <a:rPr lang="en-US" sz="3000" dirty="0">
                <a:solidFill>
                  <a:srgbClr val="FF0000"/>
                </a:solidFill>
                <a:latin typeface="+mj-lt"/>
              </a:rPr>
              <a:t>3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639327-7F5A-76A8-BCD9-02314FFF1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93CAEF-2B3C-5464-0BF5-4995D5F601E1}"/>
              </a:ext>
            </a:extLst>
          </p:cNvPr>
          <p:cNvGrpSpPr/>
          <p:nvPr/>
        </p:nvGrpSpPr>
        <p:grpSpPr>
          <a:xfrm>
            <a:off x="6151184" y="1149180"/>
            <a:ext cx="2594555" cy="2468878"/>
            <a:chOff x="6151184" y="1149180"/>
            <a:chExt cx="4845378" cy="365235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D5BA94-E94E-AE3F-FECC-904D523751C0}"/>
                </a:ext>
              </a:extLst>
            </p:cNvPr>
            <p:cNvSpPr/>
            <p:nvPr/>
          </p:nvSpPr>
          <p:spPr>
            <a:xfrm>
              <a:off x="6151184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6D7A03F-EF24-653C-D9D7-DF15D4287779}"/>
                </a:ext>
              </a:extLst>
            </p:cNvPr>
            <p:cNvSpPr/>
            <p:nvPr/>
          </p:nvSpPr>
          <p:spPr>
            <a:xfrm>
              <a:off x="7314857" y="1899650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33B9782-1C79-8830-E32E-32A8AEAC525D}"/>
                </a:ext>
              </a:extLst>
            </p:cNvPr>
            <p:cNvSpPr/>
            <p:nvPr/>
          </p:nvSpPr>
          <p:spPr>
            <a:xfrm>
              <a:off x="7314857" y="4372082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7EAA699-2904-7AD6-5116-CDA5658124E0}"/>
                </a:ext>
              </a:extLst>
            </p:cNvPr>
            <p:cNvSpPr/>
            <p:nvPr/>
          </p:nvSpPr>
          <p:spPr>
            <a:xfrm>
              <a:off x="8645656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A2C418F-6992-F2BF-BD0D-A29FDF6C910F}"/>
                </a:ext>
              </a:extLst>
            </p:cNvPr>
            <p:cNvSpPr/>
            <p:nvPr/>
          </p:nvSpPr>
          <p:spPr>
            <a:xfrm>
              <a:off x="10518358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E0957FF-C551-D22B-8DE3-E034114FDCC4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6559356" y="2266211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43029D4-B02B-9AC8-71EE-6C5FB840EF01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6559356" y="3559309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39E6A78-F0B9-ED5E-910D-BB5542C20984}"/>
                </a:ext>
              </a:extLst>
            </p:cNvPr>
            <p:cNvCxnSpPr>
              <a:cxnSpLocks/>
              <a:stCxn id="40" idx="7"/>
              <a:endCxn id="41" idx="3"/>
            </p:cNvCxnSpPr>
            <p:nvPr/>
          </p:nvCxnSpPr>
          <p:spPr>
            <a:xfrm flipV="1">
              <a:off x="7723029" y="3559309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8F9CF4F-1C8B-6561-E83A-AF6D944ABC9E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>
              <a:off x="9123860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6CC2E14-A822-B9D1-A0A9-F24C097E4B75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6629388" y="3407475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49186DC-9C4F-E459-FF71-ACB98AB56D1D}"/>
                </a:ext>
              </a:extLst>
            </p:cNvPr>
            <p:cNvCxnSpPr>
              <a:cxnSpLocks/>
              <a:stCxn id="40" idx="6"/>
              <a:endCxn id="42" idx="3"/>
            </p:cNvCxnSpPr>
            <p:nvPr/>
          </p:nvCxnSpPr>
          <p:spPr>
            <a:xfrm flipV="1">
              <a:off x="7793061" y="3559309"/>
              <a:ext cx="2795329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43B81B0A-2306-DF69-7061-BE0F3BD94EC0}"/>
                </a:ext>
              </a:extLst>
            </p:cNvPr>
            <p:cNvSpPr/>
            <p:nvPr/>
          </p:nvSpPr>
          <p:spPr>
            <a:xfrm>
              <a:off x="6390575" y="1149180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75EC497-19E1-A697-EE25-E4354CD28443}"/>
                </a:ext>
              </a:extLst>
            </p:cNvPr>
            <p:cNvSpPr/>
            <p:nvPr/>
          </p:nvSpPr>
          <p:spPr>
            <a:xfrm>
              <a:off x="9235239" y="2055916"/>
              <a:ext cx="344988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endParaRPr lang="en-US" b="1" kern="0">
                <a:latin typeface="Roboto Mon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CCA83-DEF2-1F73-71F8-8DA8BC9F6F78}"/>
              </a:ext>
            </a:extLst>
          </p:cNvPr>
          <p:cNvGrpSpPr/>
          <p:nvPr/>
        </p:nvGrpSpPr>
        <p:grpSpPr>
          <a:xfrm>
            <a:off x="3181342" y="1656476"/>
            <a:ext cx="2594555" cy="1961584"/>
            <a:chOff x="3181342" y="1656476"/>
            <a:chExt cx="4845378" cy="290188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5B157E-3634-4AAE-A6CA-D74F97E8DB4E}"/>
                </a:ext>
              </a:extLst>
            </p:cNvPr>
            <p:cNvSpPr/>
            <p:nvPr/>
          </p:nvSpPr>
          <p:spPr>
            <a:xfrm>
              <a:off x="3181342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5DC00D3-43B3-216C-B293-54D091108AD5}"/>
                </a:ext>
              </a:extLst>
            </p:cNvPr>
            <p:cNvSpPr/>
            <p:nvPr/>
          </p:nvSpPr>
          <p:spPr>
            <a:xfrm>
              <a:off x="4345015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ADC681-0305-9FF2-35DA-6E87F11A00CC}"/>
                </a:ext>
              </a:extLst>
            </p:cNvPr>
            <p:cNvSpPr/>
            <p:nvPr/>
          </p:nvSpPr>
          <p:spPr>
            <a:xfrm>
              <a:off x="4345015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FAACFA-7595-0CAD-2E49-FE1C89FEA13A}"/>
                </a:ext>
              </a:extLst>
            </p:cNvPr>
            <p:cNvSpPr/>
            <p:nvPr/>
          </p:nvSpPr>
          <p:spPr>
            <a:xfrm>
              <a:off x="5675814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7D885FD-C5D6-F4E7-3C66-FD6C7BA9A0CE}"/>
                </a:ext>
              </a:extLst>
            </p:cNvPr>
            <p:cNvSpPr/>
            <p:nvPr/>
          </p:nvSpPr>
          <p:spPr>
            <a:xfrm>
              <a:off x="7548516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31277E2-70A1-FDEB-8849-EAC0C5D0E92E}"/>
                </a:ext>
              </a:extLst>
            </p:cNvPr>
            <p:cNvCxnSpPr>
              <a:cxnSpLocks/>
              <a:stCxn id="54" idx="7"/>
              <a:endCxn id="55" idx="3"/>
            </p:cNvCxnSpPr>
            <p:nvPr/>
          </p:nvCxnSpPr>
          <p:spPr>
            <a:xfrm flipV="1">
              <a:off x="3589514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C1BB86-FE02-DEFA-C2A6-66D21B9FBEEE}"/>
                </a:ext>
              </a:extLst>
            </p:cNvPr>
            <p:cNvCxnSpPr>
              <a:cxnSpLocks/>
              <a:stCxn id="54" idx="5"/>
              <a:endCxn id="56" idx="1"/>
            </p:cNvCxnSpPr>
            <p:nvPr/>
          </p:nvCxnSpPr>
          <p:spPr>
            <a:xfrm>
              <a:off x="3589514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4140F8E-F623-82ED-B71C-22FB6D0FE80F}"/>
                </a:ext>
              </a:extLst>
            </p:cNvPr>
            <p:cNvCxnSpPr>
              <a:cxnSpLocks/>
              <a:stCxn id="56" idx="7"/>
              <a:endCxn id="57" idx="3"/>
            </p:cNvCxnSpPr>
            <p:nvPr/>
          </p:nvCxnSpPr>
          <p:spPr>
            <a:xfrm flipV="1">
              <a:off x="4753187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52F42E6-3FBB-4E05-7C2B-7D4AEBF59FF5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6154018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170F194-A25B-3D44-B09A-B7B6A5CE2CBD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3659546" y="3164301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3FEB963-CED6-D829-17AA-9C7890B250A2}"/>
                </a:ext>
              </a:extLst>
            </p:cNvPr>
            <p:cNvCxnSpPr>
              <a:cxnSpLocks/>
              <a:stCxn id="56" idx="6"/>
            </p:cNvCxnSpPr>
            <p:nvPr/>
          </p:nvCxnSpPr>
          <p:spPr>
            <a:xfrm flipV="1">
              <a:off x="4823219" y="3316135"/>
              <a:ext cx="2795329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110402-CB33-F038-20E0-163241822C74}"/>
                </a:ext>
              </a:extLst>
            </p:cNvPr>
            <p:cNvSpPr/>
            <p:nvPr/>
          </p:nvSpPr>
          <p:spPr>
            <a:xfrm>
              <a:off x="6265397" y="1812742"/>
              <a:ext cx="344988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endParaRPr lang="en-US" b="1" kern="0">
                <a:latin typeface="Roboto Mon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046AE6-E88C-87BF-B923-F72AD9DBE796}"/>
              </a:ext>
            </a:extLst>
          </p:cNvPr>
          <p:cNvGrpSpPr/>
          <p:nvPr/>
        </p:nvGrpSpPr>
        <p:grpSpPr>
          <a:xfrm>
            <a:off x="250573" y="1656476"/>
            <a:ext cx="2594555" cy="1961584"/>
            <a:chOff x="250573" y="1656476"/>
            <a:chExt cx="4845378" cy="290188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E4DBC1-189C-1592-1FF1-A6ED98667C91}"/>
                </a:ext>
              </a:extLst>
            </p:cNvPr>
            <p:cNvSpPr/>
            <p:nvPr/>
          </p:nvSpPr>
          <p:spPr>
            <a:xfrm>
              <a:off x="250573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6F3287-F878-3E74-4B26-4EAB51361796}"/>
                </a:ext>
              </a:extLst>
            </p:cNvPr>
            <p:cNvSpPr/>
            <p:nvPr/>
          </p:nvSpPr>
          <p:spPr>
            <a:xfrm>
              <a:off x="1414246" y="1656476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F81328-F056-C43C-D0AB-E26C3F79EDE8}"/>
                </a:ext>
              </a:extLst>
            </p:cNvPr>
            <p:cNvSpPr/>
            <p:nvPr/>
          </p:nvSpPr>
          <p:spPr>
            <a:xfrm>
              <a:off x="1414246" y="412890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FE5C24C-7DB4-8E95-E159-663BEB78F554}"/>
                </a:ext>
              </a:extLst>
            </p:cNvPr>
            <p:cNvSpPr/>
            <p:nvPr/>
          </p:nvSpPr>
          <p:spPr>
            <a:xfrm>
              <a:off x="2745045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C932DB-FB11-2701-90A4-EFCB951D202F}"/>
                </a:ext>
              </a:extLst>
            </p:cNvPr>
            <p:cNvSpPr/>
            <p:nvPr/>
          </p:nvSpPr>
          <p:spPr>
            <a:xfrm>
              <a:off x="4617747" y="2949574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ABD6499-2348-5259-774B-88CEB9FFE677}"/>
                </a:ext>
              </a:extLst>
            </p:cNvPr>
            <p:cNvCxnSpPr>
              <a:cxnSpLocks/>
              <a:stCxn id="70" idx="7"/>
              <a:endCxn id="71" idx="3"/>
            </p:cNvCxnSpPr>
            <p:nvPr/>
          </p:nvCxnSpPr>
          <p:spPr>
            <a:xfrm flipV="1">
              <a:off x="658745" y="2023037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5E6236F-67A1-7E07-89BB-C46B45E09222}"/>
                </a:ext>
              </a:extLst>
            </p:cNvPr>
            <p:cNvCxnSpPr>
              <a:cxnSpLocks/>
              <a:stCxn id="70" idx="5"/>
            </p:cNvCxnSpPr>
            <p:nvPr/>
          </p:nvCxnSpPr>
          <p:spPr>
            <a:xfrm>
              <a:off x="658745" y="3316135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4E568FF-AC39-5E09-8CA7-C044BF46B4AC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1822418" y="3316135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45BC9E-641B-5DD6-C81D-062994CEA28A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>
              <a:off x="3223249" y="3164301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F481F29-6FE4-8346-B631-1E2B12467447}"/>
                </a:ext>
              </a:extLst>
            </p:cNvPr>
            <p:cNvSpPr/>
            <p:nvPr/>
          </p:nvSpPr>
          <p:spPr>
            <a:xfrm>
              <a:off x="3334628" y="1812742"/>
              <a:ext cx="344988" cy="54637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endParaRPr lang="en-US" b="1" kern="0">
                <a:latin typeface="Roboto Mono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72BC48-3286-1CE9-09B0-EC6B3927045E}"/>
              </a:ext>
            </a:extLst>
          </p:cNvPr>
          <p:cNvGrpSpPr/>
          <p:nvPr/>
        </p:nvGrpSpPr>
        <p:grpSpPr>
          <a:xfrm>
            <a:off x="9238261" y="1149180"/>
            <a:ext cx="2594555" cy="2468878"/>
            <a:chOff x="9238261" y="1149180"/>
            <a:chExt cx="4845378" cy="36523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3E161E-FD73-ABA7-428C-8D8DB45ED45B}"/>
                </a:ext>
              </a:extLst>
            </p:cNvPr>
            <p:cNvSpPr/>
            <p:nvPr/>
          </p:nvSpPr>
          <p:spPr>
            <a:xfrm>
              <a:off x="9238261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17F97D-55E5-9A1B-EA9B-080BD8C764D0}"/>
                </a:ext>
              </a:extLst>
            </p:cNvPr>
            <p:cNvSpPr/>
            <p:nvPr/>
          </p:nvSpPr>
          <p:spPr>
            <a:xfrm>
              <a:off x="10401934" y="1899650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B74D45-270C-EAC4-2AEE-447E46BFEB7B}"/>
                </a:ext>
              </a:extLst>
            </p:cNvPr>
            <p:cNvSpPr/>
            <p:nvPr/>
          </p:nvSpPr>
          <p:spPr>
            <a:xfrm>
              <a:off x="10401934" y="4372082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3AD2B0-4475-D1AB-4CAA-32072FF9C370}"/>
                </a:ext>
              </a:extLst>
            </p:cNvPr>
            <p:cNvSpPr/>
            <p:nvPr/>
          </p:nvSpPr>
          <p:spPr>
            <a:xfrm>
              <a:off x="11732733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297E3D2-2545-A3F8-1F6D-283D9B498DFE}"/>
                </a:ext>
              </a:extLst>
            </p:cNvPr>
            <p:cNvSpPr/>
            <p:nvPr/>
          </p:nvSpPr>
          <p:spPr>
            <a:xfrm>
              <a:off x="13605435" y="3192748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096808-9FF7-CA7A-E441-57CC6FF39F6F}"/>
                </a:ext>
              </a:extLst>
            </p:cNvPr>
            <p:cNvCxnSpPr>
              <a:cxnSpLocks/>
              <a:stCxn id="10" idx="7"/>
            </p:cNvCxnSpPr>
            <p:nvPr/>
          </p:nvCxnSpPr>
          <p:spPr>
            <a:xfrm flipV="1">
              <a:off x="9646433" y="2266211"/>
              <a:ext cx="825533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C458B1-1348-434D-3A79-D3C4AB99CC23}"/>
                </a:ext>
              </a:extLst>
            </p:cNvPr>
            <p:cNvCxnSpPr>
              <a:cxnSpLocks/>
              <a:stCxn id="10" idx="5"/>
              <a:endCxn id="12" idx="1"/>
            </p:cNvCxnSpPr>
            <p:nvPr/>
          </p:nvCxnSpPr>
          <p:spPr>
            <a:xfrm>
              <a:off x="9646433" y="3559309"/>
              <a:ext cx="825533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768116-0569-0D2C-B4E4-4CF13E5B6ECD}"/>
                </a:ext>
              </a:extLst>
            </p:cNvPr>
            <p:cNvCxnSpPr>
              <a:cxnSpLocks/>
              <a:stCxn id="12" idx="7"/>
              <a:endCxn id="13" idx="3"/>
            </p:cNvCxnSpPr>
            <p:nvPr/>
          </p:nvCxnSpPr>
          <p:spPr>
            <a:xfrm flipV="1">
              <a:off x="10810106" y="3559309"/>
              <a:ext cx="992659" cy="875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5DDE55-CD77-9ACB-5149-526F1B2818A2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12210937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78BFC1-BA1E-7C52-DEBE-687C0273D6EF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>
              <a:off x="9716465" y="3407475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E230593-FB8D-5BB3-50C5-02843F6ED9B7}"/>
                </a:ext>
              </a:extLst>
            </p:cNvPr>
            <p:cNvCxnSpPr>
              <a:cxnSpLocks/>
              <a:stCxn id="12" idx="6"/>
              <a:endCxn id="14" idx="3"/>
            </p:cNvCxnSpPr>
            <p:nvPr/>
          </p:nvCxnSpPr>
          <p:spPr>
            <a:xfrm flipV="1">
              <a:off x="10880138" y="3559309"/>
              <a:ext cx="2795329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51">
              <a:extLst>
                <a:ext uri="{FF2B5EF4-FFF2-40B4-BE49-F238E27FC236}">
                  <a16:creationId xmlns:a16="http://schemas.microsoft.com/office/drawing/2014/main" id="{F25738B8-F32A-834A-FC07-44A0CF0C157D}"/>
                </a:ext>
              </a:extLst>
            </p:cNvPr>
            <p:cNvSpPr/>
            <p:nvPr/>
          </p:nvSpPr>
          <p:spPr>
            <a:xfrm>
              <a:off x="9477652" y="1149180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81C094-9CB8-C478-2B4D-9E2F651906A8}"/>
                </a:ext>
              </a:extLst>
            </p:cNvPr>
            <p:cNvSpPr/>
            <p:nvPr/>
          </p:nvSpPr>
          <p:spPr>
            <a:xfrm>
              <a:off x="12322316" y="2055916"/>
              <a:ext cx="608306" cy="5463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lang="en-US" b="1"/>
            </a:p>
          </p:txBody>
        </p: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26C704A-C829-741F-4075-B6E369DD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91380"/>
              </p:ext>
            </p:extLst>
          </p:nvPr>
        </p:nvGraphicFramePr>
        <p:xfrm>
          <a:off x="9372984" y="3776003"/>
          <a:ext cx="2457450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54481531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825385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92583625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8133972-F0FE-A8A1-853C-31FABA97F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408109"/>
              </p:ext>
            </p:extLst>
          </p:nvPr>
        </p:nvGraphicFramePr>
        <p:xfrm>
          <a:off x="6345916" y="3776002"/>
          <a:ext cx="2457450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54481531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825385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192583625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9881B6C6-8665-9325-48A7-03CCBC386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034409"/>
              </p:ext>
            </p:extLst>
          </p:nvPr>
        </p:nvGraphicFramePr>
        <p:xfrm>
          <a:off x="3304197" y="3776002"/>
          <a:ext cx="2457450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54481531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988253850"/>
                  </a:ext>
                </a:extLst>
              </a:tr>
            </a:tbl>
          </a:graphicData>
        </a:graphic>
      </p:graphicFrame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3913E702-6CC8-3CA7-45A7-A20BA72F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60636"/>
              </p:ext>
            </p:extLst>
          </p:nvPr>
        </p:nvGraphicFramePr>
        <p:xfrm>
          <a:off x="285506" y="3766233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487246480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745370173"/>
                    </a:ext>
                  </a:extLst>
                </a:gridCol>
              </a:tblGrid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8647916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439896580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203016958"/>
                  </a:ext>
                </a:extLst>
              </a:tr>
              <a:tr h="22164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86909509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0E0C377-16B7-A828-F85A-AE7579E08C4B}"/>
              </a:ext>
            </a:extLst>
          </p:cNvPr>
          <p:cNvSpPr/>
          <p:nvPr/>
        </p:nvSpPr>
        <p:spPr>
          <a:xfrm>
            <a:off x="9238262" y="608428"/>
            <a:ext cx="2459622" cy="44740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2"/>
                </a:solidFill>
              </a:rPr>
              <a:t>Fixed-point reached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9D67D9D-A866-1E8D-37D7-10420C02E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380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8BDB-FF57-5F05-029D-5329B73CE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ADAA-F0D4-E2B2-DD1B-5EBCDB34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latin typeface="Arial"/>
                <a:cs typeface="Arial"/>
              </a:rPr>
              <a:t>Graph Mining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ACCC7-6BCB-C0AD-A44B-A4EBF79EF68E}"/>
              </a:ext>
            </a:extLst>
          </p:cNvPr>
          <p:cNvSpPr txBox="1"/>
          <p:nvPr/>
        </p:nvSpPr>
        <p:spPr>
          <a:xfrm>
            <a:off x="426193" y="5840849"/>
            <a:ext cx="1083899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>
                <a:latin typeface="Calibri"/>
                <a:ea typeface="Calibri"/>
                <a:cs typeface="Calibri"/>
              </a:rPr>
              <a:t>De Moor, O., Gottlob, G., Furche, T., &amp; Sellers, A. (Eds.). (2012). Datalog Reloaded: First International Workshop, Datalog 2010, Oxford, UK, March 16-19, 2010. Revised Selected Papers (Vol. 6702). Springer.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>
                <a:latin typeface="Calibri"/>
                <a:ea typeface="Calibri"/>
                <a:cs typeface="Calibri"/>
              </a:rPr>
              <a:t>Huang, S. S., Green, T. J., &amp; Loo, B. T. (2011, June). Datalog and emerging applications: an interactive tutorial. In Proceedings of the 2011 ACM SIGMOD International Conference on Management of data (pp. 1213-1216).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>
                <a:latin typeface="Calibri"/>
                <a:ea typeface="Calibri"/>
                <a:cs typeface="Calibri"/>
              </a:rPr>
              <a:t>Gilray, T., &amp; Kumar, S. (2017). Toward parallel </a:t>
            </a:r>
            <a:r>
              <a:rPr lang="en-US" sz="1000" err="1">
                <a:latin typeface="Calibri"/>
                <a:ea typeface="Calibri"/>
                <a:cs typeface="Calibri"/>
              </a:rPr>
              <a:t>cfa</a:t>
            </a:r>
            <a:r>
              <a:rPr lang="en-US" sz="1000">
                <a:latin typeface="Calibri"/>
                <a:ea typeface="Calibri"/>
                <a:cs typeface="Calibri"/>
              </a:rPr>
              <a:t> with </a:t>
            </a:r>
            <a:r>
              <a:rPr lang="en-US" sz="1000" err="1">
                <a:latin typeface="Calibri"/>
                <a:ea typeface="Calibri"/>
                <a:cs typeface="Calibri"/>
              </a:rPr>
              <a:t>datalog</a:t>
            </a:r>
            <a:r>
              <a:rPr lang="en-US" sz="1000">
                <a:latin typeface="Calibri"/>
                <a:ea typeface="Calibri"/>
                <a:cs typeface="Calibri"/>
              </a:rPr>
              <a:t>, </a:t>
            </a:r>
            <a:r>
              <a:rPr lang="en-US" sz="1000" err="1">
                <a:latin typeface="Calibri"/>
                <a:ea typeface="Calibri"/>
                <a:cs typeface="Calibri"/>
              </a:rPr>
              <a:t>mpi</a:t>
            </a:r>
            <a:r>
              <a:rPr lang="en-US" sz="1000">
                <a:latin typeface="Calibri"/>
                <a:ea typeface="Calibri"/>
                <a:cs typeface="Calibri"/>
              </a:rPr>
              <a:t>, and </a:t>
            </a:r>
            <a:r>
              <a:rPr lang="en-US" sz="1000" err="1">
                <a:latin typeface="Calibri"/>
                <a:ea typeface="Calibri"/>
                <a:cs typeface="Calibri"/>
              </a:rPr>
              <a:t>cuda</a:t>
            </a:r>
            <a:r>
              <a:rPr lang="en-US" sz="1000">
                <a:latin typeface="Calibri"/>
                <a:ea typeface="Calibri"/>
                <a:cs typeface="Calibri"/>
              </a:rPr>
              <a:t>. In Scheme and Functional Programming Workshop.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 err="1"/>
              <a:t>Zomorodian</a:t>
            </a:r>
            <a:r>
              <a:rPr lang="en-US" sz="1000"/>
              <a:t>, A. (2012). Topological data analysis. Advances in applied and computational topology, 70, 1-39.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7C7585EB-ACB9-84D0-1B8F-26E8F970BC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424627"/>
              </p:ext>
            </p:extLst>
          </p:nvPr>
        </p:nvGraphicFramePr>
        <p:xfrm>
          <a:off x="426194" y="871920"/>
          <a:ext cx="311467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EB1C69C-6CBE-DEC3-FF6E-951A2DB963EE}"/>
              </a:ext>
            </a:extLst>
          </p:cNvPr>
          <p:cNvSpPr txBox="1"/>
          <p:nvPr/>
        </p:nvSpPr>
        <p:spPr>
          <a:xfrm>
            <a:off x="3560324" y="1546402"/>
            <a:ext cx="46790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0" i="0" dirty="0" err="1">
                <a:solidFill>
                  <a:srgbClr val="383A42"/>
                </a:solidFill>
                <a:effectLst/>
                <a:latin typeface="Arial"/>
                <a:cs typeface="Arial"/>
              </a:rPr>
              <a:t>tc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(X, Y) :- edges(X, Y). </a:t>
            </a:r>
          </a:p>
          <a:p>
            <a:r>
              <a:rPr lang="en-US" sz="1600" b="0" i="0" dirty="0" err="1">
                <a:solidFill>
                  <a:srgbClr val="383A42"/>
                </a:solidFill>
                <a:effectLst/>
                <a:latin typeface="Arial"/>
                <a:cs typeface="Arial"/>
              </a:rPr>
              <a:t>tc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(X, Z) :-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Arial"/>
                <a:cs typeface="Arial"/>
              </a:rPr>
              <a:t>tc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(X, Y), edges(Y, Z).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56380-6827-D2D1-AFFA-45E1366FD4D5}"/>
              </a:ext>
            </a:extLst>
          </p:cNvPr>
          <p:cNvSpPr txBox="1"/>
          <p:nvPr/>
        </p:nvSpPr>
        <p:spPr>
          <a:xfrm>
            <a:off x="3560323" y="2278013"/>
            <a:ext cx="467900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383A42"/>
                </a:solidFill>
                <a:cs typeface="Arial"/>
              </a:rPr>
              <a:t>cc(X, X) :- edges(X, _). </a:t>
            </a:r>
          </a:p>
          <a:p>
            <a:r>
              <a:rPr lang="en-US" sz="1600" dirty="0">
                <a:solidFill>
                  <a:srgbClr val="383A42"/>
                </a:solidFill>
                <a:cs typeface="Arial"/>
              </a:rPr>
              <a:t>cc(Y, $MIN(Z)) :- cc(Y, Z), edges(X, Y).</a:t>
            </a:r>
            <a:endParaRPr lang="en-US" sz="1600" dirty="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28F784-2DC5-BB51-FEB2-0CEE9435D115}"/>
              </a:ext>
            </a:extLst>
          </p:cNvPr>
          <p:cNvSpPr txBox="1"/>
          <p:nvPr/>
        </p:nvSpPr>
        <p:spPr>
          <a:xfrm>
            <a:off x="3560323" y="2967335"/>
            <a:ext cx="467900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383A42"/>
                </a:solidFill>
                <a:ea typeface="+mn-lt"/>
                <a:cs typeface="+mn-lt"/>
              </a:rPr>
              <a:t>2cl(X, Y) :- edges(X, Y), X &lt; Y.</a:t>
            </a:r>
          </a:p>
          <a:p>
            <a:r>
              <a:rPr lang="en-US" sz="1600" dirty="0">
                <a:solidFill>
                  <a:srgbClr val="383A42"/>
                </a:solidFill>
                <a:ea typeface="+mn-lt"/>
                <a:cs typeface="Segoe UI"/>
              </a:rPr>
              <a:t>2cl(X, Y) :- </a:t>
            </a:r>
            <a:r>
              <a:rPr lang="en-US" sz="1600" dirty="0">
                <a:solidFill>
                  <a:srgbClr val="383A42"/>
                </a:solidFill>
                <a:ea typeface="+mn-lt"/>
                <a:cs typeface="Arial"/>
              </a:rPr>
              <a:t>edges</a:t>
            </a:r>
            <a:r>
              <a:rPr lang="en-US" sz="1600" dirty="0">
                <a:solidFill>
                  <a:srgbClr val="383A42"/>
                </a:solidFill>
                <a:ea typeface="+mn-lt"/>
                <a:cs typeface="Segoe UI"/>
              </a:rPr>
              <a:t>(Y, X), X &lt; Y.</a:t>
            </a:r>
            <a:endParaRPr lang="en-US" sz="1600" dirty="0">
              <a:solidFill>
                <a:srgbClr val="575757"/>
              </a:solidFill>
              <a:ea typeface="+mn-lt"/>
              <a:cs typeface="Segoe UI"/>
            </a:endParaRPr>
          </a:p>
          <a:p>
            <a:r>
              <a:rPr lang="en-US" sz="1600" dirty="0">
                <a:solidFill>
                  <a:srgbClr val="383A42"/>
                </a:solidFill>
                <a:ea typeface="+mn-lt"/>
                <a:cs typeface="Segoe UI"/>
              </a:rPr>
              <a:t>triangles(X, Y, Z) :- 2cl(X, Y), 2cl(Y, Z), 2cl(X, Z).</a:t>
            </a:r>
            <a:endParaRPr lang="en-US" sz="1600" dirty="0">
              <a:solidFill>
                <a:srgbClr val="575757"/>
              </a:solidFill>
              <a:ea typeface="+mn-lt"/>
              <a:cs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601A5B-84E2-CF6E-012E-623E39294B7E}"/>
              </a:ext>
            </a:extLst>
          </p:cNvPr>
          <p:cNvSpPr txBox="1"/>
          <p:nvPr/>
        </p:nvSpPr>
        <p:spPr>
          <a:xfrm>
            <a:off x="3560323" y="3933656"/>
            <a:ext cx="4679005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sg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x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,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)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:- edges(p, x), edges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p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,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y), x ≠ y. </a:t>
            </a:r>
            <a:endParaRPr lang="en-US" sz="1600" dirty="0">
              <a:solidFill>
                <a:srgbClr val="575757"/>
              </a:solidFill>
              <a:latin typeface="Arial"/>
              <a:cs typeface="Arial"/>
            </a:endParaRPr>
          </a:p>
          <a:p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sg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x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,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)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:- edges(a, x), sg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a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,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b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),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edges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(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b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Arial"/>
                <a:cs typeface="Arial"/>
              </a:rPr>
              <a:t>, </a:t>
            </a:r>
            <a:r>
              <a:rPr lang="en-US" sz="1600" dirty="0">
                <a:solidFill>
                  <a:srgbClr val="383A42"/>
                </a:solidFill>
                <a:latin typeface="Arial"/>
                <a:cs typeface="Arial"/>
              </a:rPr>
              <a:t>y), x ≠ y</a:t>
            </a:r>
            <a:r>
              <a:rPr lang="en-US" dirty="0">
                <a:solidFill>
                  <a:srgbClr val="383A42"/>
                </a:solidFill>
                <a:latin typeface="Arial"/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8D579-C14B-CEE4-C1EF-E95B8F9B5FE9}"/>
              </a:ext>
            </a:extLst>
          </p:cNvPr>
          <p:cNvSpPr/>
          <p:nvPr/>
        </p:nvSpPr>
        <p:spPr>
          <a:xfrm>
            <a:off x="1459149" y="2278013"/>
            <a:ext cx="6780179" cy="689322"/>
          </a:xfrm>
          <a:prstGeom prst="rect">
            <a:avLst/>
          </a:prstGeom>
          <a:solidFill>
            <a:srgbClr val="FFCC66">
              <a:alpha val="25098"/>
            </a:srgb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DC0857-8BFC-6B61-CC40-67FAD3F17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737" y="427475"/>
            <a:ext cx="1665163" cy="633485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0D78C2-DB7B-D905-171A-CA0E780975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9297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6" grpId="0" animBg="1"/>
      <p:bldP spid="18" grpId="0" animBg="1"/>
      <p:bldP spid="20" grpId="0" animBg="1"/>
      <p:bldP spid="2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7DA8F-D263-D713-BB1D-B798244B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D198AF18-C6A0-3952-32ED-6E7913E696C6}"/>
              </a:ext>
            </a:extLst>
          </p:cNvPr>
          <p:cNvSpPr/>
          <p:nvPr/>
        </p:nvSpPr>
        <p:spPr>
          <a:xfrm>
            <a:off x="1376546" y="2450352"/>
            <a:ext cx="2100065" cy="118334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Graph </a:t>
            </a:r>
          </a:p>
          <a:p>
            <a:pPr algn="ctr"/>
            <a:r>
              <a:rPr lang="en-US" dirty="0">
                <a:cs typeface="Arial"/>
              </a:rPr>
              <a:t>mining</a:t>
            </a:r>
          </a:p>
        </p:txBody>
      </p:sp>
      <p:sp>
        <p:nvSpPr>
          <p:cNvPr id="257" name="Rectangle: Rounded Corners 256">
            <a:extLst>
              <a:ext uri="{FF2B5EF4-FFF2-40B4-BE49-F238E27FC236}">
                <a16:creationId xmlns:a16="http://schemas.microsoft.com/office/drawing/2014/main" id="{9D14BE32-C015-3AAE-6FA5-B1A92D585AFA}"/>
              </a:ext>
            </a:extLst>
          </p:cNvPr>
          <p:cNvSpPr/>
          <p:nvPr/>
        </p:nvSpPr>
        <p:spPr>
          <a:xfrm>
            <a:off x="3582543" y="2450351"/>
            <a:ext cx="2307028" cy="118334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Static </a:t>
            </a:r>
          </a:p>
          <a:p>
            <a:pPr algn="ctr"/>
            <a:r>
              <a:rPr lang="en-US" dirty="0">
                <a:cs typeface="Arial"/>
              </a:rPr>
              <a:t>analysis</a:t>
            </a:r>
            <a:endParaRPr lang="en-US" dirty="0"/>
          </a:p>
        </p:txBody>
      </p: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7FB56507-4E15-C3C2-B291-BC8284B9E984}"/>
              </a:ext>
            </a:extLst>
          </p:cNvPr>
          <p:cNvSpPr/>
          <p:nvPr/>
        </p:nvSpPr>
        <p:spPr>
          <a:xfrm>
            <a:off x="5995503" y="2461641"/>
            <a:ext cx="2307028" cy="118334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Deductive database</a:t>
            </a:r>
            <a:endParaRPr lang="en-US" dirty="0"/>
          </a:p>
        </p:txBody>
      </p: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DA35E406-2CC6-8190-D74E-2C2F7F2376B5}"/>
              </a:ext>
            </a:extLst>
          </p:cNvPr>
          <p:cNvSpPr/>
          <p:nvPr/>
        </p:nvSpPr>
        <p:spPr>
          <a:xfrm>
            <a:off x="1376545" y="3822011"/>
            <a:ext cx="9338945" cy="118334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Datalog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07D308-5B4D-04CB-841F-0130B5EE66A6}"/>
              </a:ext>
            </a:extLst>
          </p:cNvPr>
          <p:cNvSpPr txBox="1">
            <a:spLocks/>
          </p:cNvSpPr>
          <p:nvPr/>
        </p:nvSpPr>
        <p:spPr>
          <a:xfrm>
            <a:off x="562207" y="427475"/>
            <a:ext cx="11039944" cy="8110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1E6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 err="1">
                <a:latin typeface="Arial"/>
                <a:cs typeface="Arial"/>
              </a:rPr>
              <a:t>Datalog’s</a:t>
            </a:r>
            <a:r>
              <a:rPr lang="en-US" sz="3000" dirty="0">
                <a:latin typeface="Arial"/>
                <a:cs typeface="Arial"/>
              </a:rPr>
              <a:t> Applications</a:t>
            </a:r>
            <a:endParaRPr lang="en-US" sz="30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596921-BC6C-0173-29E5-330F61C2926D}"/>
              </a:ext>
            </a:extLst>
          </p:cNvPr>
          <p:cNvSpPr/>
          <p:nvPr/>
        </p:nvSpPr>
        <p:spPr>
          <a:xfrm>
            <a:off x="8408463" y="2461641"/>
            <a:ext cx="2307028" cy="119274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Machine </a:t>
            </a:r>
          </a:p>
          <a:p>
            <a:pPr algn="ctr"/>
            <a:r>
              <a:rPr lang="en-US" dirty="0">
                <a:cs typeface="Arial"/>
              </a:rPr>
              <a:t>learning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71FC63-E72E-6B8C-A798-21B1A6A874DB}"/>
              </a:ext>
            </a:extLst>
          </p:cNvPr>
          <p:cNvSpPr/>
          <p:nvPr/>
        </p:nvSpPr>
        <p:spPr>
          <a:xfrm>
            <a:off x="1412706" y="5172974"/>
            <a:ext cx="9338945" cy="118334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Iterative Relational Algebra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9D9880-BD9A-7C5E-B114-E384B6FF6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762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57" grpId="0" animBg="1"/>
      <p:bldP spid="258" grpId="0" animBg="1"/>
      <p:bldP spid="259" grpId="0" animBg="1"/>
      <p:bldP spid="9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4E44-D032-969D-0882-9D702C6DC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E190-C844-0A65-7589-53CB79EA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8A98-2470-C3FE-8B96-2DC445ED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b="1" dirty="0">
                <a:solidFill>
                  <a:schemeClr val="accent1"/>
                </a:solidFill>
                <a:latin typeface="Arial"/>
                <a:cs typeface="Arial"/>
              </a:rPr>
              <a:t>Introduction and motivation</a:t>
            </a:r>
            <a:endParaRPr lang="en-US" b="1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5049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574B-128A-4179-84FC-AC2C7EC81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C333-1FD9-80E3-321C-BD8B8636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latin typeface="Arial"/>
                <a:cs typeface="Arial"/>
              </a:rPr>
              <a:t>Limitations of Current </a:t>
            </a:r>
            <a:r>
              <a:rPr lang="en-US" sz="3000" dirty="0" err="1">
                <a:solidFill>
                  <a:schemeClr val="accent1"/>
                </a:solidFill>
                <a:latin typeface="Arial"/>
                <a:cs typeface="Arial"/>
              </a:rPr>
              <a:t>Datalog</a:t>
            </a:r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 Engines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47C36-4077-3ABA-F031-3F53D7E7DB4D}"/>
              </a:ext>
            </a:extLst>
          </p:cNvPr>
          <p:cNvSpPr txBox="1"/>
          <p:nvPr/>
        </p:nvSpPr>
        <p:spPr>
          <a:xfrm>
            <a:off x="415903" y="5378326"/>
            <a:ext cx="108389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/>
                <a:ea typeface="Calibri"/>
                <a:cs typeface="Calibri"/>
              </a:rPr>
              <a:t>Herbert Jordan, Bernhard Scholz, and Pavle Subotić. 2016. Soufflé: On synthesis of program analyzers. In Computer Aided Verification: 28th International Conference, CAV 2016, Toronto, ON, Canada, July 17-23, 2016, Proceedings, Part II 28, Swarat Chaudhuri and Azadeh Farzan (Eds.). Springer, Springer International Publishing, Cham, 422–430.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/>
                <a:ea typeface="Calibri"/>
                <a:cs typeface="Calibri"/>
              </a:rPr>
              <a:t>Boris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Motik</a:t>
            </a:r>
            <a:r>
              <a:rPr lang="en-US" sz="1000" dirty="0">
                <a:latin typeface="Calibri"/>
                <a:ea typeface="Calibri"/>
                <a:cs typeface="Calibri"/>
              </a:rPr>
              <a:t>, Yavor Nenov, Robert Piro, Ian Horrocks, and Dan Olteanu. 2014. Parallel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materialisation</a:t>
            </a:r>
            <a:r>
              <a:rPr lang="en-US" sz="1000" dirty="0">
                <a:latin typeface="Calibri"/>
                <a:ea typeface="Calibri"/>
                <a:cs typeface="Calibri"/>
              </a:rPr>
              <a:t> of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datalog</a:t>
            </a:r>
            <a:r>
              <a:rPr lang="en-US" sz="1000" dirty="0">
                <a:latin typeface="Calibri"/>
                <a:ea typeface="Calibri"/>
                <a:cs typeface="Calibri"/>
              </a:rPr>
              <a:t> programs in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centralised</a:t>
            </a:r>
            <a:r>
              <a:rPr lang="en-US" sz="1000" dirty="0">
                <a:latin typeface="Calibri"/>
                <a:ea typeface="Calibri"/>
                <a:cs typeface="Calibri"/>
              </a:rPr>
              <a:t>, main-memory RDF systems. In Proceedings of the AAAI Conference on Artificial Intelligence, Vol. 28.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 dirty="0" err="1">
                <a:latin typeface="Calibri"/>
                <a:ea typeface="Calibri"/>
                <a:cs typeface="Calibri"/>
              </a:rPr>
              <a:t>Shkapsky</a:t>
            </a:r>
            <a:r>
              <a:rPr lang="en-US" sz="1000" dirty="0">
                <a:latin typeface="Calibri"/>
                <a:ea typeface="Calibri"/>
                <a:cs typeface="Calibri"/>
              </a:rPr>
              <a:t>, A., Yang, M., Interlandi, M., Chiu, H., Condie, T., &amp;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Zaniolo</a:t>
            </a:r>
            <a:r>
              <a:rPr lang="en-US" sz="1000" dirty="0">
                <a:latin typeface="Calibri"/>
                <a:ea typeface="Calibri"/>
                <a:cs typeface="Calibri"/>
              </a:rPr>
              <a:t>, C. (2016, June). Big data analytics with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datalog</a:t>
            </a:r>
            <a:r>
              <a:rPr lang="en-US" sz="1000" dirty="0">
                <a:latin typeface="Calibri"/>
                <a:ea typeface="Calibri"/>
                <a:cs typeface="Calibri"/>
              </a:rPr>
              <a:t> queries on spark. In Proceedings of the 2016 International Conference on Management of Data (pp. 1135-1149).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/>
                <a:ea typeface="Calibri"/>
                <a:cs typeface="Calibri"/>
              </a:rPr>
              <a:t>Yavor Nenov, Robert Piro, Boris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Motik</a:t>
            </a:r>
            <a:r>
              <a:rPr lang="en-US" sz="1000" dirty="0">
                <a:latin typeface="Calibri"/>
                <a:ea typeface="Calibri"/>
                <a:cs typeface="Calibri"/>
              </a:rPr>
              <a:t>, Ian Horrocks, Zhe Wu, and Jay Banerjee. 2015.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RDFox</a:t>
            </a:r>
            <a:r>
              <a:rPr lang="en-US" sz="1000" dirty="0">
                <a:latin typeface="Calibri"/>
                <a:ea typeface="Calibri"/>
                <a:cs typeface="Calibri"/>
              </a:rPr>
              <a:t>: A Highly-Scalable RDF Store. In The Semantic Web - ISWC 2015, Marcelo Arenas, Oscar Corcho, Elen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Simperl</a:t>
            </a:r>
            <a:r>
              <a:rPr lang="en-US" sz="1000" dirty="0">
                <a:latin typeface="Calibri"/>
                <a:ea typeface="Calibri"/>
                <a:cs typeface="Calibri"/>
              </a:rPr>
              <a:t>, Markus Strohmaier, Mathieu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d’Aquin</a:t>
            </a:r>
            <a:r>
              <a:rPr lang="en-US" sz="1000" dirty="0">
                <a:latin typeface="Calibri"/>
                <a:ea typeface="Calibri"/>
                <a:cs typeface="Calibri"/>
              </a:rPr>
              <a:t>, Kavitha Srinivas, Paul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Groth</a:t>
            </a:r>
            <a:r>
              <a:rPr lang="en-US" sz="1000" dirty="0">
                <a:latin typeface="Calibri"/>
                <a:ea typeface="Calibri"/>
                <a:cs typeface="Calibri"/>
              </a:rPr>
              <a:t>, Michel Dumontier, Jeff Heflin,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Krishnaprasad</a:t>
            </a:r>
            <a:r>
              <a:rPr lang="en-US" sz="1000" dirty="0">
                <a:latin typeface="Calibri"/>
                <a:ea typeface="Calibri"/>
                <a:cs typeface="Calibri"/>
              </a:rPr>
              <a:t> Thirunarayan, and Steffen Staab (Eds.). Springer International Publishing, Cham, 3–20.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000" dirty="0">
                <a:latin typeface="Calibri"/>
                <a:ea typeface="Calibri"/>
                <a:cs typeface="Calibri"/>
              </a:rPr>
              <a:t>Thomas Gilray, Arash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Sahebolamri</a:t>
            </a:r>
            <a:r>
              <a:rPr lang="en-US" sz="1000" dirty="0">
                <a:latin typeface="Calibri"/>
                <a:ea typeface="Calibri"/>
                <a:cs typeface="Calibri"/>
              </a:rPr>
              <a:t>, Yihao Sun,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Sowmith</a:t>
            </a:r>
            <a:r>
              <a:rPr lang="en-US" sz="1000" dirty="0">
                <a:latin typeface="Calibri"/>
                <a:ea typeface="Calibri"/>
                <a:cs typeface="Calibri"/>
              </a:rPr>
              <a:t>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Kunapaneni</a:t>
            </a:r>
            <a:r>
              <a:rPr lang="en-US" sz="1000" dirty="0">
                <a:latin typeface="Calibri"/>
                <a:ea typeface="Calibri"/>
                <a:cs typeface="Calibri"/>
              </a:rPr>
              <a:t>, Sidharth Kumar, and Kristopher Micinski. 2024. </a:t>
            </a:r>
            <a:r>
              <a:rPr lang="en-US" sz="1000" dirty="0" err="1">
                <a:latin typeface="Calibri"/>
                <a:ea typeface="Calibri"/>
                <a:cs typeface="Calibri"/>
              </a:rPr>
              <a:t>Datalog</a:t>
            </a:r>
            <a:r>
              <a:rPr lang="en-US" sz="1000" dirty="0">
                <a:latin typeface="Calibri"/>
                <a:ea typeface="Calibri"/>
                <a:cs typeface="Calibri"/>
              </a:rPr>
              <a:t> with First-Class Facts. Proc. VLDB Endow. 18, 3 (November 2024), 651–665.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250676-9A99-7D4C-FC39-9998F55A7267}"/>
              </a:ext>
            </a:extLst>
          </p:cNvPr>
          <p:cNvSpPr/>
          <p:nvPr/>
        </p:nvSpPr>
        <p:spPr>
          <a:xfrm>
            <a:off x="135819" y="1240416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Multi-threaded</a:t>
            </a:r>
            <a:endParaRPr lang="en-US"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71687C-ADA3-9962-5DC4-4CD22452E641}"/>
              </a:ext>
            </a:extLst>
          </p:cNvPr>
          <p:cNvSpPr/>
          <p:nvPr/>
        </p:nvSpPr>
        <p:spPr>
          <a:xfrm>
            <a:off x="2619939" y="1240417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Distributed</a:t>
            </a:r>
          </a:p>
          <a:p>
            <a:pPr algn="ctr"/>
            <a:r>
              <a:rPr lang="en-US"/>
              <a:t>(Apache Spark)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9F179D-30EE-70E3-BBD5-84A42DEAAE61}"/>
              </a:ext>
            </a:extLst>
          </p:cNvPr>
          <p:cNvSpPr/>
          <p:nvPr/>
        </p:nvSpPr>
        <p:spPr>
          <a:xfrm>
            <a:off x="5125395" y="1240417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Multi-node</a:t>
            </a:r>
          </a:p>
          <a:p>
            <a:pPr algn="ctr"/>
            <a:r>
              <a:rPr lang="en-US"/>
              <a:t>Multi-threaded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BDB44C4-6907-23E0-F8E9-FAEB3F9D461D}"/>
              </a:ext>
            </a:extLst>
          </p:cNvPr>
          <p:cNvSpPr/>
          <p:nvPr/>
        </p:nvSpPr>
        <p:spPr>
          <a:xfrm>
            <a:off x="7627803" y="1279553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Single-GPU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592A01-766E-AE83-14B0-40C65D7C3BED}"/>
              </a:ext>
            </a:extLst>
          </p:cNvPr>
          <p:cNvSpPr/>
          <p:nvPr/>
        </p:nvSpPr>
        <p:spPr>
          <a:xfrm>
            <a:off x="10126798" y="1279551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Multi-node </a:t>
            </a:r>
          </a:p>
          <a:p>
            <a:pPr algn="ctr"/>
            <a:r>
              <a:rPr lang="en-US" dirty="0"/>
              <a:t>Multi-GPU</a:t>
            </a:r>
          </a:p>
        </p:txBody>
      </p:sp>
      <p:sp>
        <p:nvSpPr>
          <p:cNvPr id="44" name="Rectangle: Single Corner Snipped 43">
            <a:extLst>
              <a:ext uri="{FF2B5EF4-FFF2-40B4-BE49-F238E27FC236}">
                <a16:creationId xmlns:a16="http://schemas.microsoft.com/office/drawing/2014/main" id="{432CE542-8DCA-68CA-6F0A-90035E1117BF}"/>
              </a:ext>
            </a:extLst>
          </p:cNvPr>
          <p:cNvSpPr/>
          <p:nvPr/>
        </p:nvSpPr>
        <p:spPr>
          <a:xfrm>
            <a:off x="2634814" y="2302630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RDFox</a:t>
            </a:r>
            <a:endParaRPr lang="en-US"/>
          </a:p>
        </p:txBody>
      </p:sp>
      <p:sp>
        <p:nvSpPr>
          <p:cNvPr id="46" name="Rectangle: Single Corner Snipped 45">
            <a:extLst>
              <a:ext uri="{FF2B5EF4-FFF2-40B4-BE49-F238E27FC236}">
                <a16:creationId xmlns:a16="http://schemas.microsoft.com/office/drawing/2014/main" id="{27480AAC-E5D0-7DBB-5ED8-70BDF91B0AA7}"/>
              </a:ext>
            </a:extLst>
          </p:cNvPr>
          <p:cNvSpPr/>
          <p:nvPr/>
        </p:nvSpPr>
        <p:spPr>
          <a:xfrm>
            <a:off x="5125395" y="2307067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SLOG</a:t>
            </a:r>
          </a:p>
        </p:txBody>
      </p:sp>
      <p:sp>
        <p:nvSpPr>
          <p:cNvPr id="47" name="Rectangle: Single Corner Snipped 46">
            <a:extLst>
              <a:ext uri="{FF2B5EF4-FFF2-40B4-BE49-F238E27FC236}">
                <a16:creationId xmlns:a16="http://schemas.microsoft.com/office/drawing/2014/main" id="{90E01462-261F-F1DD-BB05-0A34B7A98146}"/>
              </a:ext>
            </a:extLst>
          </p:cNvPr>
          <p:cNvSpPr/>
          <p:nvPr/>
        </p:nvSpPr>
        <p:spPr>
          <a:xfrm>
            <a:off x="7615246" y="2320649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GPUJoin</a:t>
            </a:r>
            <a:endParaRPr lang="en-US"/>
          </a:p>
        </p:txBody>
      </p:sp>
      <p:sp>
        <p:nvSpPr>
          <p:cNvPr id="48" name="Rectangle: Single Corner Snipped 47">
            <a:extLst>
              <a:ext uri="{FF2B5EF4-FFF2-40B4-BE49-F238E27FC236}">
                <a16:creationId xmlns:a16="http://schemas.microsoft.com/office/drawing/2014/main" id="{D7738E0C-F221-B8A9-405A-D1F2E5918035}"/>
              </a:ext>
            </a:extLst>
          </p:cNvPr>
          <p:cNvSpPr/>
          <p:nvPr/>
        </p:nvSpPr>
        <p:spPr>
          <a:xfrm>
            <a:off x="7615246" y="3202066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GPULog</a:t>
            </a:r>
            <a:endParaRPr lang="en-US"/>
          </a:p>
        </p:txBody>
      </p:sp>
      <p:sp>
        <p:nvSpPr>
          <p:cNvPr id="49" name="Rectangle: Single Corner Snipped 48">
            <a:extLst>
              <a:ext uri="{FF2B5EF4-FFF2-40B4-BE49-F238E27FC236}">
                <a16:creationId xmlns:a16="http://schemas.microsoft.com/office/drawing/2014/main" id="{46282063-A5C8-3CE2-CB40-53200BC27FAE}"/>
              </a:ext>
            </a:extLst>
          </p:cNvPr>
          <p:cNvSpPr/>
          <p:nvPr/>
        </p:nvSpPr>
        <p:spPr>
          <a:xfrm>
            <a:off x="135819" y="2302630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Soufflé</a:t>
            </a:r>
          </a:p>
        </p:txBody>
      </p:sp>
      <p:sp>
        <p:nvSpPr>
          <p:cNvPr id="50" name="Rectangle: Single Corner Snipped 49">
            <a:extLst>
              <a:ext uri="{FF2B5EF4-FFF2-40B4-BE49-F238E27FC236}">
                <a16:creationId xmlns:a16="http://schemas.microsoft.com/office/drawing/2014/main" id="{1E464B12-D296-07C4-4E68-697CFF1F2C08}"/>
              </a:ext>
            </a:extLst>
          </p:cNvPr>
          <p:cNvSpPr/>
          <p:nvPr/>
        </p:nvSpPr>
        <p:spPr>
          <a:xfrm>
            <a:off x="2619939" y="3201233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Radlog</a:t>
            </a:r>
            <a:endParaRPr lang="en-US"/>
          </a:p>
        </p:txBody>
      </p:sp>
      <p:sp>
        <p:nvSpPr>
          <p:cNvPr id="51" name="Rectangle: Single Corner Snipped 50">
            <a:extLst>
              <a:ext uri="{FF2B5EF4-FFF2-40B4-BE49-F238E27FC236}">
                <a16:creationId xmlns:a16="http://schemas.microsoft.com/office/drawing/2014/main" id="{831930A7-08C8-1623-FAAD-8CC761DCCF2B}"/>
              </a:ext>
            </a:extLst>
          </p:cNvPr>
          <p:cNvSpPr/>
          <p:nvPr/>
        </p:nvSpPr>
        <p:spPr>
          <a:xfrm>
            <a:off x="2634814" y="4103720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BigDatalog</a:t>
            </a:r>
            <a:endParaRPr lang="en-US"/>
          </a:p>
        </p:txBody>
      </p:sp>
      <p:sp>
        <p:nvSpPr>
          <p:cNvPr id="52" name="Rectangle: Single Corner Snipped 51">
            <a:extLst>
              <a:ext uri="{FF2B5EF4-FFF2-40B4-BE49-F238E27FC236}">
                <a16:creationId xmlns:a16="http://schemas.microsoft.com/office/drawing/2014/main" id="{DE5B5D8F-C369-CBE2-83F7-78579B00E097}"/>
              </a:ext>
            </a:extLst>
          </p:cNvPr>
          <p:cNvSpPr/>
          <p:nvPr/>
        </p:nvSpPr>
        <p:spPr>
          <a:xfrm>
            <a:off x="144964" y="3202066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LogicBlox</a:t>
            </a:r>
            <a:endParaRPr lang="en-US"/>
          </a:p>
        </p:txBody>
      </p:sp>
      <p:sp>
        <p:nvSpPr>
          <p:cNvPr id="53" name="Rectangle: Single Corner Snipped 52">
            <a:extLst>
              <a:ext uri="{FF2B5EF4-FFF2-40B4-BE49-F238E27FC236}">
                <a16:creationId xmlns:a16="http://schemas.microsoft.com/office/drawing/2014/main" id="{C379FE9A-131E-CF7E-C945-D62974939A6F}"/>
              </a:ext>
            </a:extLst>
          </p:cNvPr>
          <p:cNvSpPr/>
          <p:nvPr/>
        </p:nvSpPr>
        <p:spPr>
          <a:xfrm>
            <a:off x="5125396" y="3210044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PRAM</a:t>
            </a:r>
          </a:p>
        </p:txBody>
      </p:sp>
      <p:sp>
        <p:nvSpPr>
          <p:cNvPr id="54" name="Rectangle: Single Corner Snipped 53">
            <a:extLst>
              <a:ext uri="{FF2B5EF4-FFF2-40B4-BE49-F238E27FC236}">
                <a16:creationId xmlns:a16="http://schemas.microsoft.com/office/drawing/2014/main" id="{39516850-A17F-B6B5-75A4-884AE17F8A84}"/>
              </a:ext>
            </a:extLst>
          </p:cNvPr>
          <p:cNvSpPr/>
          <p:nvPr/>
        </p:nvSpPr>
        <p:spPr>
          <a:xfrm>
            <a:off x="144964" y="4135862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Nemo</a:t>
            </a:r>
          </a:p>
        </p:txBody>
      </p:sp>
      <p:sp>
        <p:nvSpPr>
          <p:cNvPr id="55" name="Rectangle: Single Corner Snipped 54">
            <a:extLst>
              <a:ext uri="{FF2B5EF4-FFF2-40B4-BE49-F238E27FC236}">
                <a16:creationId xmlns:a16="http://schemas.microsoft.com/office/drawing/2014/main" id="{12E7BC07-D979-6480-583B-EE8FB6FB7CD4}"/>
              </a:ext>
            </a:extLst>
          </p:cNvPr>
          <p:cNvSpPr/>
          <p:nvPr/>
        </p:nvSpPr>
        <p:spPr>
          <a:xfrm>
            <a:off x="7615246" y="4083483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GPUDatalog</a:t>
            </a:r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CA8E0A-59AD-4515-D783-76F642EA8AE1}"/>
              </a:ext>
            </a:extLst>
          </p:cNvPr>
          <p:cNvSpPr/>
          <p:nvPr/>
        </p:nvSpPr>
        <p:spPr>
          <a:xfrm>
            <a:off x="9847966" y="943899"/>
            <a:ext cx="2344034" cy="14823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CD9B2E-26AC-8DFF-6764-E23E4809879D}"/>
              </a:ext>
            </a:extLst>
          </p:cNvPr>
          <p:cNvSpPr/>
          <p:nvPr/>
        </p:nvSpPr>
        <p:spPr>
          <a:xfrm>
            <a:off x="144964" y="4915440"/>
            <a:ext cx="1793565" cy="42374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Scalability</a:t>
            </a:r>
            <a:endParaRPr lang="en-US" dirty="0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EFB2D7-54D4-FCD1-D492-A1896ABB98FA}"/>
              </a:ext>
            </a:extLst>
          </p:cNvPr>
          <p:cNvSpPr/>
          <p:nvPr/>
        </p:nvSpPr>
        <p:spPr>
          <a:xfrm>
            <a:off x="2619938" y="4915439"/>
            <a:ext cx="1793565" cy="42374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Framework</a:t>
            </a:r>
            <a:endParaRPr lang="en-US" dirty="0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5C3EC-745A-DF45-097D-3D6B61FF207E}"/>
              </a:ext>
            </a:extLst>
          </p:cNvPr>
          <p:cNvSpPr/>
          <p:nvPr/>
        </p:nvSpPr>
        <p:spPr>
          <a:xfrm>
            <a:off x="5125395" y="4913081"/>
            <a:ext cx="1793565" cy="42374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CPU-only</a:t>
            </a:r>
            <a:endParaRPr lang="en-US" dirty="0"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44CC2-98B2-28E1-23A8-92D6677FB553}"/>
              </a:ext>
            </a:extLst>
          </p:cNvPr>
          <p:cNvSpPr/>
          <p:nvPr/>
        </p:nvSpPr>
        <p:spPr>
          <a:xfrm>
            <a:off x="7627803" y="4913080"/>
            <a:ext cx="1793565" cy="42374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VRAM</a:t>
            </a:r>
            <a:endParaRPr lang="en-US" dirty="0">
              <a:cs typeface="Arial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9B504DA-6E74-92AB-660D-0FD78AD60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77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39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 animBg="1"/>
      <p:bldP spid="4" grpId="0" animBg="1"/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7DA8F-D263-D713-BB1D-B798244B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DA35E406-2CC6-8190-D74E-2C2F7F2376B5}"/>
              </a:ext>
            </a:extLst>
          </p:cNvPr>
          <p:cNvSpPr/>
          <p:nvPr/>
        </p:nvSpPr>
        <p:spPr>
          <a:xfrm>
            <a:off x="1311989" y="1245135"/>
            <a:ext cx="5831545" cy="4811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Datalog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891460-ACA0-0CC4-15ED-CCFEC19F8A55}"/>
              </a:ext>
            </a:extLst>
          </p:cNvPr>
          <p:cNvSpPr/>
          <p:nvPr/>
        </p:nvSpPr>
        <p:spPr>
          <a:xfrm>
            <a:off x="1314626" y="2465595"/>
            <a:ext cx="5828908" cy="5828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Multi-node multi-GPU systems</a:t>
            </a:r>
            <a:endParaRPr lang="en-US" dirty="0"/>
          </a:p>
        </p:txBody>
      </p:sp>
      <p:sp>
        <p:nvSpPr>
          <p:cNvPr id="260" name="Rectangle: Rounded Corners 259">
            <a:extLst>
              <a:ext uri="{FF2B5EF4-FFF2-40B4-BE49-F238E27FC236}">
                <a16:creationId xmlns:a16="http://schemas.microsoft.com/office/drawing/2014/main" id="{7B224FD5-7F2B-5B5B-EDCB-C34F8CF60D8B}"/>
              </a:ext>
            </a:extLst>
          </p:cNvPr>
          <p:cNvSpPr/>
          <p:nvPr/>
        </p:nvSpPr>
        <p:spPr>
          <a:xfrm>
            <a:off x="1311515" y="1847635"/>
            <a:ext cx="5832019" cy="48919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Relational algebra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607D308-5B4D-04CB-841F-0130B5EE66A6}"/>
              </a:ext>
            </a:extLst>
          </p:cNvPr>
          <p:cNvSpPr txBox="1">
            <a:spLocks/>
          </p:cNvSpPr>
          <p:nvPr/>
        </p:nvSpPr>
        <p:spPr>
          <a:xfrm>
            <a:off x="562207" y="427475"/>
            <a:ext cx="11039944" cy="81100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1E6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dirty="0">
                <a:latin typeface="Arial"/>
                <a:cs typeface="Arial"/>
              </a:rPr>
              <a:t>Motivation: </a:t>
            </a:r>
            <a:r>
              <a:rPr lang="en-US" sz="3000" dirty="0" err="1">
                <a:latin typeface="Arial"/>
                <a:cs typeface="Arial"/>
              </a:rPr>
              <a:t>Datalog</a:t>
            </a:r>
            <a:r>
              <a:rPr lang="en-US" sz="3000" dirty="0">
                <a:latin typeface="Arial"/>
                <a:cs typeface="Arial"/>
              </a:rPr>
              <a:t> on </a:t>
            </a:r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Multi-Node Multi-GPU Systems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D1D183-68E8-A04C-39B7-582A47A77D26}"/>
              </a:ext>
            </a:extLst>
          </p:cNvPr>
          <p:cNvSpPr/>
          <p:nvPr/>
        </p:nvSpPr>
        <p:spPr>
          <a:xfrm>
            <a:off x="7334385" y="3386807"/>
            <a:ext cx="4568038" cy="2393015"/>
          </a:xfrm>
          <a:prstGeom prst="ellips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cs typeface="Arial"/>
              </a:rPr>
              <a:t>High performance implementation for highly expressive language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3662EB-07AE-C65E-EE1D-7C1CF2FB4AD5}"/>
              </a:ext>
            </a:extLst>
          </p:cNvPr>
          <p:cNvGrpSpPr/>
          <p:nvPr/>
        </p:nvGrpSpPr>
        <p:grpSpPr>
          <a:xfrm>
            <a:off x="289577" y="3386807"/>
            <a:ext cx="6931494" cy="3339012"/>
            <a:chOff x="557483" y="2865590"/>
            <a:chExt cx="10653322" cy="37239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C47C74-4980-5EBF-135B-4C71BECB9912}"/>
                </a:ext>
              </a:extLst>
            </p:cNvPr>
            <p:cNvGrpSpPr/>
            <p:nvPr/>
          </p:nvGrpSpPr>
          <p:grpSpPr>
            <a:xfrm>
              <a:off x="572911" y="3240569"/>
              <a:ext cx="2702935" cy="1908857"/>
              <a:chOff x="873948" y="2262199"/>
              <a:chExt cx="4592695" cy="372749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AA13768-941E-759F-E0A0-715F79563031}"/>
                  </a:ext>
                </a:extLst>
              </p:cNvPr>
              <p:cNvSpPr/>
              <p:nvPr/>
            </p:nvSpPr>
            <p:spPr>
              <a:xfrm>
                <a:off x="873948" y="2262199"/>
                <a:ext cx="4592695" cy="3727497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44" name="Picture 43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6B9482E3-B149-FFE2-5152-697E7310E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-3562" b="-2703"/>
              <a:stretch/>
            </p:blipFill>
            <p:spPr>
              <a:xfrm>
                <a:off x="2783627" y="3638141"/>
                <a:ext cx="822872" cy="825712"/>
              </a:xfrm>
              <a:prstGeom prst="rect">
                <a:avLst/>
              </a:prstGeom>
            </p:spPr>
          </p:pic>
          <p:pic>
            <p:nvPicPr>
              <p:cNvPr id="45" name="Picture 44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EA7DFD9E-4621-CE63-370F-A3EBE636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1397835" y="3629108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46" name="Picture 45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86965F55-FAFC-F69D-8264-4A624A913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4171515" y="3639268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47" name="Picture 46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C2050071-2A20-CF4A-FEB2-4E38BA85D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2779595" y="2399748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48" name="Picture 47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385E3486-3954-2C15-A933-443BCC507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2779595" y="4878788"/>
                <a:ext cx="830973" cy="820606"/>
              </a:xfrm>
              <a:prstGeom prst="rect">
                <a:avLst/>
              </a:prstGeom>
            </p:spPr>
          </p:pic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A1A5A0-BBFB-E4F3-8FE4-4EAD79FC59D3}"/>
                  </a:ext>
                </a:extLst>
              </p:cNvPr>
              <p:cNvCxnSpPr/>
              <p:nvPr/>
            </p:nvCxnSpPr>
            <p:spPr>
              <a:xfrm>
                <a:off x="3164840" y="3106420"/>
                <a:ext cx="2540" cy="6172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60C69B7E-DE32-B338-10B9-7A7314B7A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5160" y="4335780"/>
                <a:ext cx="2540" cy="6172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F3C7748-1F3A-70F6-EDFB-1D723E79F1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4373" y="4041140"/>
                <a:ext cx="787907" cy="7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CEAFE369-B12C-3ED9-168C-F80FB91A3E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82293" y="4041140"/>
                <a:ext cx="787907" cy="7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2B0F32-496D-A208-3FE5-6CD8756D525E}"/>
                </a:ext>
              </a:extLst>
            </p:cNvPr>
            <p:cNvGrpSpPr/>
            <p:nvPr/>
          </p:nvGrpSpPr>
          <p:grpSpPr>
            <a:xfrm>
              <a:off x="3712350" y="3240568"/>
              <a:ext cx="2702935" cy="1908857"/>
              <a:chOff x="4013387" y="2262198"/>
              <a:chExt cx="4592695" cy="372749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27F7C44-03F4-E347-EC68-0F6C08DDCBC8}"/>
                  </a:ext>
                </a:extLst>
              </p:cNvPr>
              <p:cNvSpPr/>
              <p:nvPr/>
            </p:nvSpPr>
            <p:spPr>
              <a:xfrm>
                <a:off x="4013387" y="2262198"/>
                <a:ext cx="4592695" cy="3727497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34" name="Picture 33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89D6D656-5CEE-BC5E-9EAA-20CF99640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-3562" b="-2703"/>
              <a:stretch/>
            </p:blipFill>
            <p:spPr>
              <a:xfrm>
                <a:off x="5923066" y="3638140"/>
                <a:ext cx="822872" cy="825712"/>
              </a:xfrm>
              <a:prstGeom prst="rect">
                <a:avLst/>
              </a:prstGeom>
            </p:spPr>
          </p:pic>
          <p:pic>
            <p:nvPicPr>
              <p:cNvPr id="35" name="Picture 34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5D7A090C-C7AB-E655-156F-DEB4D221F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4537274" y="3629107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36" name="Picture 35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9DA4EA83-D1EF-1857-B57F-0232FEA19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7310954" y="3639267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37" name="Picture 36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A542410D-EFE7-AE5B-4331-898144971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5919034" y="2399747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38" name="Picture 37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0159E17F-362A-09A0-F03B-56F5BB73C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5919034" y="4878787"/>
                <a:ext cx="830973" cy="820606"/>
              </a:xfrm>
              <a:prstGeom prst="rect">
                <a:avLst/>
              </a:prstGeom>
            </p:spPr>
          </p:pic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37FC8D9-6A72-6488-9710-710D1AC51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4279" y="3106419"/>
                <a:ext cx="2540" cy="6172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0A1B172-ED42-C051-203D-2F42861B44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4599" y="4335779"/>
                <a:ext cx="2540" cy="6172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F1C091B-D40A-3748-9A55-31E8542B1D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12" y="4041139"/>
                <a:ext cx="787907" cy="7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085A1E5-4502-FCAD-959A-1056EB6E39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1732" y="4041139"/>
                <a:ext cx="787907" cy="7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91F3C5-0D9E-071D-3B3E-B35AAB40D31E}"/>
                </a:ext>
              </a:extLst>
            </p:cNvPr>
            <p:cNvGrpSpPr/>
            <p:nvPr/>
          </p:nvGrpSpPr>
          <p:grpSpPr>
            <a:xfrm>
              <a:off x="8507870" y="3240568"/>
              <a:ext cx="2702935" cy="1908857"/>
              <a:chOff x="8808907" y="2262198"/>
              <a:chExt cx="4592695" cy="372749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F0661A-B2B1-1797-1885-8D1F10586414}"/>
                  </a:ext>
                </a:extLst>
              </p:cNvPr>
              <p:cNvSpPr/>
              <p:nvPr/>
            </p:nvSpPr>
            <p:spPr>
              <a:xfrm>
                <a:off x="8808907" y="2262198"/>
                <a:ext cx="4592695" cy="3727497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3" name="Picture 22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431828BB-242A-2D55-6306-743C307F4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-3562" b="-2703"/>
              <a:stretch/>
            </p:blipFill>
            <p:spPr>
              <a:xfrm>
                <a:off x="10718586" y="3638140"/>
                <a:ext cx="822872" cy="825712"/>
              </a:xfrm>
              <a:prstGeom prst="rect">
                <a:avLst/>
              </a:prstGeom>
            </p:spPr>
          </p:pic>
          <p:pic>
            <p:nvPicPr>
              <p:cNvPr id="24" name="Picture 23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31AEE96F-F929-798F-D327-4657CF8AA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9332794" y="3629107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26" name="Picture 25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F5767F89-3065-91FA-6C5E-9B13B84DE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12106474" y="3639267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27" name="Picture 26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587A9ED0-3977-64E7-A0C9-77B2E9227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10714554" y="2399747"/>
                <a:ext cx="830973" cy="820606"/>
              </a:xfrm>
              <a:prstGeom prst="rect">
                <a:avLst/>
              </a:prstGeom>
            </p:spPr>
          </p:pic>
          <p:pic>
            <p:nvPicPr>
              <p:cNvPr id="28" name="Picture 27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B78B1655-1DC7-246C-E237-F5C0FFE23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-2162" b="-800"/>
              <a:stretch/>
            </p:blipFill>
            <p:spPr>
              <a:xfrm>
                <a:off x="10714554" y="4878787"/>
                <a:ext cx="830973" cy="820606"/>
              </a:xfrm>
              <a:prstGeom prst="rect">
                <a:avLst/>
              </a:prstGeom>
            </p:spPr>
          </p:pic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2ABDB85-8F89-B9B8-CB69-87AAF2A9E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99799" y="3106419"/>
                <a:ext cx="2540" cy="6172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809BE39-CDC9-AA9D-EBFD-3ADA806D1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119" y="4335779"/>
                <a:ext cx="2540" cy="6172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E0F77A3-6034-8483-0AE0-260C40398B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19332" y="4041139"/>
                <a:ext cx="787907" cy="7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8744D0F7-9BCE-BC9F-73E7-752C2D7CF0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17252" y="4041139"/>
                <a:ext cx="787907" cy="76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38">
              <a:extLst>
                <a:ext uri="{FF2B5EF4-FFF2-40B4-BE49-F238E27FC236}">
                  <a16:creationId xmlns:a16="http://schemas.microsoft.com/office/drawing/2014/main" id="{A1B3A6FE-EB09-4939-8374-208C8D62C790}"/>
                </a:ext>
              </a:extLst>
            </p:cNvPr>
            <p:cNvSpPr txBox="1"/>
            <p:nvPr/>
          </p:nvSpPr>
          <p:spPr>
            <a:xfrm>
              <a:off x="557483" y="2875750"/>
              <a:ext cx="2702560" cy="37949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Arial" panose="020B0604020202020204"/>
                </a:rPr>
                <a:t>Node 0</a:t>
              </a:r>
            </a:p>
          </p:txBody>
        </p:sp>
        <p:sp>
          <p:nvSpPr>
            <p:cNvPr id="15" name="TextBox 50">
              <a:extLst>
                <a:ext uri="{FF2B5EF4-FFF2-40B4-BE49-F238E27FC236}">
                  <a16:creationId xmlns:a16="http://schemas.microsoft.com/office/drawing/2014/main" id="{545C1C24-6E80-88F9-E729-688343EA0C86}"/>
                </a:ext>
              </a:extLst>
            </p:cNvPr>
            <p:cNvSpPr txBox="1"/>
            <p:nvPr/>
          </p:nvSpPr>
          <p:spPr>
            <a:xfrm>
              <a:off x="3707083" y="2865590"/>
              <a:ext cx="2702560" cy="37949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Arial" panose="020B0604020202020204"/>
                </a:rPr>
                <a:t>Node 1</a:t>
              </a:r>
            </a:p>
          </p:txBody>
        </p:sp>
        <p:sp>
          <p:nvSpPr>
            <p:cNvPr id="16" name="TextBox 51">
              <a:extLst>
                <a:ext uri="{FF2B5EF4-FFF2-40B4-BE49-F238E27FC236}">
                  <a16:creationId xmlns:a16="http://schemas.microsoft.com/office/drawing/2014/main" id="{6AAA068B-B13C-B0F5-CF34-7E6D3BE043F9}"/>
                </a:ext>
              </a:extLst>
            </p:cNvPr>
            <p:cNvSpPr txBox="1"/>
            <p:nvPr/>
          </p:nvSpPr>
          <p:spPr>
            <a:xfrm>
              <a:off x="8502603" y="2875750"/>
              <a:ext cx="2702560" cy="37949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Arial" panose="020B0604020202020204"/>
                </a:rPr>
                <a:t>Node 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0C0B2AB-5B8F-E888-B0A2-41679EF17E90}"/>
                </a:ext>
              </a:extLst>
            </p:cNvPr>
            <p:cNvCxnSpPr/>
            <p:nvPr/>
          </p:nvCxnSpPr>
          <p:spPr>
            <a:xfrm flipV="1">
              <a:off x="1895544" y="6101550"/>
              <a:ext cx="8024732" cy="2540"/>
            </a:xfrm>
            <a:prstGeom prst="straightConnector1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E89F70-C758-0143-AF90-7D16EE756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1390" y="5149048"/>
              <a:ext cx="10161" cy="942340"/>
            </a:xfrm>
            <a:prstGeom prst="straightConnector1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551FBB1-78B8-5141-FD19-DCF64BB61A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9418" y="5149047"/>
              <a:ext cx="10161" cy="942340"/>
            </a:xfrm>
            <a:prstGeom prst="straightConnector1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3FC438-3AFA-DA13-221E-5829535448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68831" y="5149047"/>
              <a:ext cx="10161" cy="942340"/>
            </a:xfrm>
            <a:prstGeom prst="straightConnector1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56">
              <a:extLst>
                <a:ext uri="{FF2B5EF4-FFF2-40B4-BE49-F238E27FC236}">
                  <a16:creationId xmlns:a16="http://schemas.microsoft.com/office/drawing/2014/main" id="{9A793103-A39F-94C5-0F2D-788E52F44705}"/>
                </a:ext>
              </a:extLst>
            </p:cNvPr>
            <p:cNvSpPr txBox="1"/>
            <p:nvPr/>
          </p:nvSpPr>
          <p:spPr>
            <a:xfrm>
              <a:off x="2049404" y="6129017"/>
              <a:ext cx="7819339" cy="46053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cs typeface="Arial" panose="020B0604020202020204"/>
                </a:rPr>
                <a:t>High Bandwidth Network</a:t>
              </a:r>
              <a:endParaRPr lang="en-US"/>
            </a:p>
          </p:txBody>
        </p:sp>
      </p:grpSp>
      <p:pic>
        <p:nvPicPr>
          <p:cNvPr id="54" name="Graphic 53" descr="Harvey Balls 100% with solid fill">
            <a:extLst>
              <a:ext uri="{FF2B5EF4-FFF2-40B4-BE49-F238E27FC236}">
                <a16:creationId xmlns:a16="http://schemas.microsoft.com/office/drawing/2014/main" id="{C2E57B9C-298D-B02E-F77A-58C20FE19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139" y="4456245"/>
            <a:ext cx="91440" cy="91440"/>
          </a:xfrm>
          <a:prstGeom prst="rect">
            <a:avLst/>
          </a:prstGeom>
        </p:spPr>
      </p:pic>
      <p:pic>
        <p:nvPicPr>
          <p:cNvPr id="55" name="Graphic 54" descr="Harvey Balls 100% with solid fill">
            <a:extLst>
              <a:ext uri="{FF2B5EF4-FFF2-40B4-BE49-F238E27FC236}">
                <a16:creationId xmlns:a16="http://schemas.microsoft.com/office/drawing/2014/main" id="{9625BF64-DEB1-31AD-21DF-F4A82647D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7319" y="4456245"/>
            <a:ext cx="91440" cy="91440"/>
          </a:xfrm>
          <a:prstGeom prst="rect">
            <a:avLst/>
          </a:prstGeom>
        </p:spPr>
      </p:pic>
      <p:pic>
        <p:nvPicPr>
          <p:cNvPr id="56" name="Graphic 55" descr="Harvey Balls 100% with solid fill">
            <a:extLst>
              <a:ext uri="{FF2B5EF4-FFF2-40B4-BE49-F238E27FC236}">
                <a16:creationId xmlns:a16="http://schemas.microsoft.com/office/drawing/2014/main" id="{6B9A0849-D2F2-0648-0FD7-3C1E9F2C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2499" y="4456245"/>
            <a:ext cx="91440" cy="914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489A2C5-A611-A182-1D2A-9A68D6290D74}"/>
              </a:ext>
            </a:extLst>
          </p:cNvPr>
          <p:cNvGrpSpPr/>
          <p:nvPr/>
        </p:nvGrpSpPr>
        <p:grpSpPr>
          <a:xfrm>
            <a:off x="8550221" y="996807"/>
            <a:ext cx="2136365" cy="2190845"/>
            <a:chOff x="3418234" y="105706"/>
            <a:chExt cx="4672941" cy="6271259"/>
          </a:xfrm>
        </p:grpSpPr>
        <p:pic>
          <p:nvPicPr>
            <p:cNvPr id="7" name="Picture 12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43CD19A7-0E91-38C1-8D1D-061FD93E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18234" y="105706"/>
              <a:ext cx="4623460" cy="2523968"/>
            </a:xfrm>
            <a:prstGeom prst="rect">
              <a:avLst/>
            </a:prstGeom>
          </p:spPr>
        </p:pic>
        <p:pic>
          <p:nvPicPr>
            <p:cNvPr id="8" name="Picture 14">
              <a:extLst>
                <a:ext uri="{FF2B5EF4-FFF2-40B4-BE49-F238E27FC236}">
                  <a16:creationId xmlns:a16="http://schemas.microsoft.com/office/drawing/2014/main" id="{DF8CD18A-D965-BD41-02A9-6B11C1FC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7715" y="4097165"/>
              <a:ext cx="4623460" cy="2279800"/>
            </a:xfrm>
            <a:prstGeom prst="rect">
              <a:avLst/>
            </a:prstGeom>
          </p:spPr>
        </p:pic>
        <p:pic>
          <p:nvPicPr>
            <p:cNvPr id="11" name="Picture 15" descr="Graphical user interface, diagram&#10;&#10;Description automatically generated">
              <a:extLst>
                <a:ext uri="{FF2B5EF4-FFF2-40B4-BE49-F238E27FC236}">
                  <a16:creationId xmlns:a16="http://schemas.microsoft.com/office/drawing/2014/main" id="{37B2EAEF-B83F-33A0-B9BF-57906BE1C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8234" y="2409170"/>
              <a:ext cx="4623459" cy="1994233"/>
            </a:xfrm>
            <a:prstGeom prst="rect">
              <a:avLst/>
            </a:prstGeom>
          </p:spPr>
        </p:pic>
      </p:grp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85A13093-383F-8EEF-0A66-292EB1F93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5225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10" grpId="0" animBg="1"/>
      <p:bldP spid="26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DD1C-68FB-6197-3CD4-EBE3477F35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1961" y="458620"/>
            <a:ext cx="11049000" cy="811212"/>
          </a:xfrm>
        </p:spPr>
        <p:txBody>
          <a:bodyPr/>
          <a:lstStyle/>
          <a:p>
            <a:r>
              <a:rPr lang="en-US" dirty="0"/>
              <a:t>Selected publications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C62325-70F3-5429-883C-6F3C1B30ED79}"/>
              </a:ext>
            </a:extLst>
          </p:cNvPr>
          <p:cNvGrpSpPr/>
          <p:nvPr/>
        </p:nvGrpSpPr>
        <p:grpSpPr>
          <a:xfrm>
            <a:off x="5629027" y="1708880"/>
            <a:ext cx="1720839" cy="2007958"/>
            <a:chOff x="6736606" y="1049960"/>
            <a:chExt cx="2286193" cy="20079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DA53C45-1C43-5FAC-D84F-C1C1A73C7451}"/>
                </a:ext>
              </a:extLst>
            </p:cNvPr>
            <p:cNvGrpSpPr/>
            <p:nvPr/>
          </p:nvGrpSpPr>
          <p:grpSpPr>
            <a:xfrm>
              <a:off x="6736606" y="1049960"/>
              <a:ext cx="2286193" cy="2007958"/>
              <a:chOff x="501316" y="1721831"/>
              <a:chExt cx="2286193" cy="200795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38A159-B428-775D-E510-7627B42A527D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2B3D65-F40D-D588-667E-3780B836AC6B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575757"/>
                    </a:solidFill>
                    <a:cs typeface="Arial"/>
                  </a:rPr>
                  <a:t>Optimizing Datalog for the GPU</a:t>
                </a:r>
                <a:endParaRPr lang="en-US" sz="1400">
                  <a:cs typeface="Arial"/>
                </a:endParaRPr>
              </a:p>
            </p:txBody>
          </p:sp>
        </p:grpSp>
        <p:pic>
          <p:nvPicPr>
            <p:cNvPr id="10" name="Picture 9" descr="A white text on a gray background&#10;&#10;Description automatically generated">
              <a:extLst>
                <a:ext uri="{FF2B5EF4-FFF2-40B4-BE49-F238E27FC236}">
                  <a16:creationId xmlns:a16="http://schemas.microsoft.com/office/drawing/2014/main" id="{91690802-6D41-35EB-53F5-47FB2653E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309" y="2635235"/>
              <a:ext cx="2230027" cy="41868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EC629A-C279-4544-9F84-0D9287891441}"/>
              </a:ext>
            </a:extLst>
          </p:cNvPr>
          <p:cNvGrpSpPr/>
          <p:nvPr/>
        </p:nvGrpSpPr>
        <p:grpSpPr>
          <a:xfrm>
            <a:off x="1584272" y="1701431"/>
            <a:ext cx="1720839" cy="2007958"/>
            <a:chOff x="501316" y="1721831"/>
            <a:chExt cx="2286193" cy="20079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580B61-554E-2453-4BCE-680377D44F48}"/>
                </a:ext>
              </a:extLst>
            </p:cNvPr>
            <p:cNvSpPr/>
            <p:nvPr/>
          </p:nvSpPr>
          <p:spPr>
            <a:xfrm>
              <a:off x="501316" y="1721831"/>
              <a:ext cx="2285352" cy="20079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7BABE2-22F7-0526-117A-81332462BBBD}"/>
                </a:ext>
              </a:extLst>
            </p:cNvPr>
            <p:cNvSpPr txBox="1"/>
            <p:nvPr/>
          </p:nvSpPr>
          <p:spPr>
            <a:xfrm>
              <a:off x="503149" y="1723016"/>
              <a:ext cx="228436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cs typeface="Arial"/>
                </a:rPr>
                <a:t>Towards iterative relational algebra on the {GPU}</a:t>
              </a:r>
              <a:endParaRPr lang="en-US" sz="1400">
                <a:solidFill>
                  <a:srgbClr val="000000"/>
                </a:solidFill>
                <a:cs typeface="Arial"/>
              </a:endParaRPr>
            </a:p>
            <a:p>
              <a:pPr algn="l"/>
              <a:endParaRPr lang="en-US" sz="1400">
                <a:cs typeface="Arial"/>
              </a:endParaRPr>
            </a:p>
          </p:txBody>
        </p:sp>
        <p:pic>
          <p:nvPicPr>
            <p:cNvPr id="17" name="Picture 16" descr="A blue sign with yellow letters&#10;&#10;Description automatically generated">
              <a:extLst>
                <a:ext uri="{FF2B5EF4-FFF2-40B4-BE49-F238E27FC236}">
                  <a16:creationId xmlns:a16="http://schemas.microsoft.com/office/drawing/2014/main" id="{21D654B8-AC13-A292-3A1C-CA71145FF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65" y="3119932"/>
              <a:ext cx="1236170" cy="6086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521625-C57B-97D8-DCC2-F0AE3AC3BDAB}"/>
              </a:ext>
            </a:extLst>
          </p:cNvPr>
          <p:cNvGrpSpPr/>
          <p:nvPr/>
        </p:nvGrpSpPr>
        <p:grpSpPr>
          <a:xfrm>
            <a:off x="7647243" y="1703827"/>
            <a:ext cx="1720839" cy="2007958"/>
            <a:chOff x="501316" y="1721831"/>
            <a:chExt cx="2286193" cy="20079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36C4F4-9ED8-1114-3B2B-6A3E369C3417}"/>
                </a:ext>
              </a:extLst>
            </p:cNvPr>
            <p:cNvSpPr/>
            <p:nvPr/>
          </p:nvSpPr>
          <p:spPr>
            <a:xfrm>
              <a:off x="501316" y="1721831"/>
              <a:ext cx="2285352" cy="20079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C5831D-C7A7-FEDC-F41C-46AC03950BAA}"/>
                </a:ext>
              </a:extLst>
            </p:cNvPr>
            <p:cNvSpPr txBox="1"/>
            <p:nvPr/>
          </p:nvSpPr>
          <p:spPr>
            <a:xfrm>
              <a:off x="503149" y="1723016"/>
              <a:ext cx="2284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cs typeface="Arial"/>
                </a:rPr>
                <a:t>Multi-node multi-GPU </a:t>
              </a:r>
              <a:r>
                <a:rPr lang="en-US" sz="1400" dirty="0" err="1">
                  <a:cs typeface="Arial"/>
                </a:rPr>
                <a:t>Datalog</a:t>
              </a:r>
              <a:endParaRPr lang="en-US" sz="1400" dirty="0">
                <a:cs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CEDAE1A-D710-6014-C26D-8E1AB627E74F}"/>
              </a:ext>
            </a:extLst>
          </p:cNvPr>
          <p:cNvGrpSpPr/>
          <p:nvPr/>
        </p:nvGrpSpPr>
        <p:grpSpPr>
          <a:xfrm>
            <a:off x="3606966" y="1708880"/>
            <a:ext cx="1720839" cy="2016151"/>
            <a:chOff x="4294929" y="1705444"/>
            <a:chExt cx="1720839" cy="20161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3D4DC1-F229-0FE2-CCBA-97F3C2015FFF}"/>
                </a:ext>
              </a:extLst>
            </p:cNvPr>
            <p:cNvGrpSpPr/>
            <p:nvPr/>
          </p:nvGrpSpPr>
          <p:grpSpPr>
            <a:xfrm>
              <a:off x="4294929" y="1705444"/>
              <a:ext cx="1720839" cy="2016151"/>
              <a:chOff x="501316" y="1721831"/>
              <a:chExt cx="2286193" cy="20079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746D8A-109E-95F7-D57B-0D6E5117F107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EA209A-D034-DEEB-1C08-881CF8CF386B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8276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575757"/>
                    </a:solidFill>
                    <a:cs typeface="Arial"/>
                  </a:rPr>
                  <a:t>Bruck Algorithm Performance Analysis for Multi-GPU All-to-All Communication</a:t>
                </a:r>
                <a:endParaRPr lang="en-US" sz="1200">
                  <a:cs typeface="Arial"/>
                </a:endParaRPr>
              </a:p>
            </p:txBody>
          </p:sp>
        </p:grpSp>
        <p:pic>
          <p:nvPicPr>
            <p:cNvPr id="25" name="Picture 24" descr="A green and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E15AB603-67A7-F72B-EE1B-9087AA89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9284" y="3084593"/>
              <a:ext cx="674569" cy="62481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7C2B97-71E6-D506-2660-E3C069CE2233}"/>
              </a:ext>
            </a:extLst>
          </p:cNvPr>
          <p:cNvGrpSpPr/>
          <p:nvPr/>
        </p:nvGrpSpPr>
        <p:grpSpPr>
          <a:xfrm>
            <a:off x="3610178" y="4541853"/>
            <a:ext cx="1720839" cy="2007958"/>
            <a:chOff x="501316" y="1721831"/>
            <a:chExt cx="2286193" cy="20079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34DF719-99A9-5B22-6ED1-9E9B9AFB4239}"/>
                </a:ext>
              </a:extLst>
            </p:cNvPr>
            <p:cNvSpPr/>
            <p:nvPr/>
          </p:nvSpPr>
          <p:spPr>
            <a:xfrm>
              <a:off x="501316" y="1721831"/>
              <a:ext cx="2285352" cy="20079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15DF01-5ACC-6005-6F7E-2E9E9B31F62A}"/>
                </a:ext>
              </a:extLst>
            </p:cNvPr>
            <p:cNvSpPr txBox="1"/>
            <p:nvPr/>
          </p:nvSpPr>
          <p:spPr>
            <a:xfrm>
              <a:off x="503149" y="1723016"/>
              <a:ext cx="2284360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575757"/>
                  </a:solidFill>
                  <a:cs typeface="Arial"/>
                </a:rPr>
                <a:t>UALCAN: An update to the integrated cancer data analysis platform</a:t>
              </a:r>
              <a:endParaRPr lang="en-US">
                <a:cs typeface="Arial" panose="020B0604020202020204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3371147-6A5A-46FC-DE66-52C0176BD7DE}"/>
              </a:ext>
            </a:extLst>
          </p:cNvPr>
          <p:cNvGrpSpPr/>
          <p:nvPr/>
        </p:nvGrpSpPr>
        <p:grpSpPr>
          <a:xfrm>
            <a:off x="1580715" y="4548862"/>
            <a:ext cx="1730198" cy="2007958"/>
            <a:chOff x="1074864" y="4663315"/>
            <a:chExt cx="1730198" cy="20079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36CA77D-E2C3-D477-0818-F66743EF02FB}"/>
                </a:ext>
              </a:extLst>
            </p:cNvPr>
            <p:cNvGrpSpPr/>
            <p:nvPr/>
          </p:nvGrpSpPr>
          <p:grpSpPr>
            <a:xfrm>
              <a:off x="1074864" y="4663315"/>
              <a:ext cx="1720839" cy="2007958"/>
              <a:chOff x="501316" y="1721831"/>
              <a:chExt cx="2286193" cy="200795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A0BDD0-1D10-4C17-4C7D-B2393E95D5BC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65400C-4D5C-600D-A4BB-C4ABF40AD88A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cs typeface="Arial"/>
                  </a:rPr>
                  <a:t>The robustness of persistent homology of brain networks to data acquisition‐related non‐neural variability in resting state fMRI</a:t>
                </a: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88CBA2AD-266B-32DD-A8EB-6A2FBCD83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681" y="6391119"/>
              <a:ext cx="1726381" cy="253693"/>
            </a:xfrm>
            <a:prstGeom prst="rect">
              <a:avLst/>
            </a:prstGeom>
          </p:spPr>
        </p:pic>
      </p:grpSp>
      <p:pic>
        <p:nvPicPr>
          <p:cNvPr id="75" name="Picture 74" descr="A logo with white text and orange dots&#10;&#10;Description automatically generated">
            <a:extLst>
              <a:ext uri="{FF2B5EF4-FFF2-40B4-BE49-F238E27FC236}">
                <a16:creationId xmlns:a16="http://schemas.microsoft.com/office/drawing/2014/main" id="{AC086A3F-975E-9F39-681F-4A7B316EC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619" y="6003318"/>
            <a:ext cx="1712555" cy="53237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6C767C69-1B2C-87E3-48FB-CCA420CF5886}"/>
              </a:ext>
            </a:extLst>
          </p:cNvPr>
          <p:cNvGrpSpPr/>
          <p:nvPr/>
        </p:nvGrpSpPr>
        <p:grpSpPr>
          <a:xfrm>
            <a:off x="9651006" y="4548862"/>
            <a:ext cx="1725947" cy="2015409"/>
            <a:chOff x="7383897" y="4638734"/>
            <a:chExt cx="1725947" cy="200795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362481B-599A-9CD6-B81C-FA8B43387D5C}"/>
                </a:ext>
              </a:extLst>
            </p:cNvPr>
            <p:cNvGrpSpPr/>
            <p:nvPr/>
          </p:nvGrpSpPr>
          <p:grpSpPr>
            <a:xfrm>
              <a:off x="7383897" y="4638734"/>
              <a:ext cx="1720839" cy="2007958"/>
              <a:chOff x="501316" y="1721831"/>
              <a:chExt cx="2286193" cy="200795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C7E6320-B64D-9CB7-4E85-E52FE600C424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92DD7BC-2677-920F-73C1-C98B69051B1E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cs typeface="Arial"/>
                  </a:rPr>
                  <a:t>Topology assisted clustering of temporal fMRI brain networks with use-case in mitigating non-neural multi-site variability</a:t>
                </a:r>
              </a:p>
            </p:txBody>
          </p:sp>
        </p:grpSp>
        <p:pic>
          <p:nvPicPr>
            <p:cNvPr id="77" name="Picture 76" descr="A blue letter with a white background&#10;&#10;Description automatically generated">
              <a:extLst>
                <a:ext uri="{FF2B5EF4-FFF2-40B4-BE49-F238E27FC236}">
                  <a16:creationId xmlns:a16="http://schemas.microsoft.com/office/drawing/2014/main" id="{4F6D5E81-AFC7-6636-FB50-641BA53C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91964" y="6340065"/>
              <a:ext cx="1717880" cy="241097"/>
            </a:xfrm>
            <a:prstGeom prst="rect">
              <a:avLst/>
            </a:prstGeom>
          </p:spPr>
        </p:pic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64E8B0E-23D5-FD96-1C66-6651239E3634}"/>
              </a:ext>
            </a:extLst>
          </p:cNvPr>
          <p:cNvSpPr/>
          <p:nvPr/>
        </p:nvSpPr>
        <p:spPr>
          <a:xfrm>
            <a:off x="1584272" y="1139748"/>
            <a:ext cx="7783177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Conference Proceedings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7DB242-CD16-456E-02ED-49F8FEC02582}"/>
              </a:ext>
            </a:extLst>
          </p:cNvPr>
          <p:cNvSpPr/>
          <p:nvPr/>
        </p:nvSpPr>
        <p:spPr>
          <a:xfrm>
            <a:off x="1584272" y="3985771"/>
            <a:ext cx="3736902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Journal Articles</a:t>
            </a: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A573336-72CA-1D85-093D-3D0310106793}"/>
              </a:ext>
            </a:extLst>
          </p:cNvPr>
          <p:cNvSpPr/>
          <p:nvPr/>
        </p:nvSpPr>
        <p:spPr>
          <a:xfrm>
            <a:off x="9651006" y="3993964"/>
            <a:ext cx="1749876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Arial"/>
              </a:rPr>
              <a:t>Submission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64DCA-F7A1-D5E5-E1AE-B5519432FEE7}"/>
              </a:ext>
            </a:extLst>
          </p:cNvPr>
          <p:cNvSpPr txBox="1"/>
          <p:nvPr/>
        </p:nvSpPr>
        <p:spPr>
          <a:xfrm>
            <a:off x="1582811" y="5727547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Impact factor: 5.0</a:t>
            </a:r>
            <a:endParaRPr lang="en-US" sz="1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D3EC2-4F68-BE9D-E1D1-AC12DDB61EFD}"/>
              </a:ext>
            </a:extLst>
          </p:cNvPr>
          <p:cNvSpPr txBox="1"/>
          <p:nvPr/>
        </p:nvSpPr>
        <p:spPr>
          <a:xfrm>
            <a:off x="3615553" y="5718572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Impact factor: 6.3</a:t>
            </a:r>
            <a:endParaRPr lang="en-US" sz="1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1F342-871C-9F49-3843-5200BD1ED696}"/>
              </a:ext>
            </a:extLst>
          </p:cNvPr>
          <p:cNvSpPr txBox="1"/>
          <p:nvPr/>
        </p:nvSpPr>
        <p:spPr>
          <a:xfrm>
            <a:off x="1587438" y="2811647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Acceptance rate: 19%</a:t>
            </a:r>
            <a:endParaRPr lang="en-US" dirty="0">
              <a:solidFill>
                <a:schemeClr val="accent2"/>
              </a:solidFill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F7BD0-7CDB-858A-2C1F-3170D244CABD}"/>
              </a:ext>
            </a:extLst>
          </p:cNvPr>
          <p:cNvSpPr txBox="1"/>
          <p:nvPr/>
        </p:nvSpPr>
        <p:spPr>
          <a:xfrm>
            <a:off x="3613977" y="2827289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Acceptance rate: 44%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AA8E7C-59C9-8D05-C511-5902F1875D08}"/>
              </a:ext>
            </a:extLst>
          </p:cNvPr>
          <p:cNvSpPr txBox="1"/>
          <p:nvPr/>
        </p:nvSpPr>
        <p:spPr>
          <a:xfrm>
            <a:off x="5637349" y="2827288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Acceptance rate: 15%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B9ACD-AC96-5B2A-BAC1-7992BA5DF5F1}"/>
              </a:ext>
            </a:extLst>
          </p:cNvPr>
          <p:cNvSpPr txBox="1"/>
          <p:nvPr/>
        </p:nvSpPr>
        <p:spPr>
          <a:xfrm>
            <a:off x="7650409" y="2824929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Acceptance rate: 23%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2" name="Picture 41" descr="A blue and black text&#10;&#10;AI-generated content may be incorrect.">
            <a:extLst>
              <a:ext uri="{FF2B5EF4-FFF2-40B4-BE49-F238E27FC236}">
                <a16:creationId xmlns:a16="http://schemas.microsoft.com/office/drawing/2014/main" id="{C8A3B7A3-855C-179C-E840-81A6D40C1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409" y="3416122"/>
            <a:ext cx="1717040" cy="252086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1CCD2498-C73E-BC38-7132-C1F4C3597DB2}"/>
              </a:ext>
            </a:extLst>
          </p:cNvPr>
          <p:cNvGrpSpPr/>
          <p:nvPr/>
        </p:nvGrpSpPr>
        <p:grpSpPr>
          <a:xfrm>
            <a:off x="5625471" y="4548862"/>
            <a:ext cx="1720839" cy="2007958"/>
            <a:chOff x="501316" y="1713638"/>
            <a:chExt cx="1720839" cy="200795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A6DE133-B778-A28D-3E45-ED0DA7668154}"/>
                </a:ext>
              </a:extLst>
            </p:cNvPr>
            <p:cNvGrpSpPr/>
            <p:nvPr/>
          </p:nvGrpSpPr>
          <p:grpSpPr>
            <a:xfrm>
              <a:off x="501316" y="1713638"/>
              <a:ext cx="1720839" cy="2007958"/>
              <a:chOff x="501316" y="1721831"/>
              <a:chExt cx="2286193" cy="200795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E0E188-65DE-C5EC-EEB7-CA11A5DE06EC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0FC27D-CEB8-38B8-BAAE-EF78AAA58E8E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9541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cs typeface="Arial"/>
                  </a:rPr>
                  <a:t>Accelerating Datalog applications with </a:t>
                </a:r>
                <a:r>
                  <a:rPr lang="en-US" sz="1400" err="1">
                    <a:cs typeface="Arial"/>
                  </a:rPr>
                  <a:t>cuDF</a:t>
                </a:r>
                <a:endParaRPr lang="en-US" sz="1400">
                  <a:cs typeface="Arial"/>
                </a:endParaRPr>
              </a:p>
            </p:txBody>
          </p:sp>
        </p:grpSp>
        <p:pic>
          <p:nvPicPr>
            <p:cNvPr id="59" name="Picture 58" descr="A number on a white background&#10;&#10;Description automatically generated">
              <a:extLst>
                <a:ext uri="{FF2B5EF4-FFF2-40B4-BE49-F238E27FC236}">
                  <a16:creationId xmlns:a16="http://schemas.microsoft.com/office/drawing/2014/main" id="{30C9404B-1945-B0AF-D1AD-FA8D316A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1638" y="3254384"/>
              <a:ext cx="1356955" cy="45679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AB48A7-D8A5-E079-1D71-93702F1BE1A6}"/>
              </a:ext>
            </a:extLst>
          </p:cNvPr>
          <p:cNvGrpSpPr/>
          <p:nvPr/>
        </p:nvGrpSpPr>
        <p:grpSpPr>
          <a:xfrm>
            <a:off x="7638555" y="4547880"/>
            <a:ext cx="1720839" cy="2007958"/>
            <a:chOff x="10202476" y="1705444"/>
            <a:chExt cx="1720839" cy="200795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ECC3B36-8A38-4AB4-D4CA-E0BE99AE56BB}"/>
                </a:ext>
              </a:extLst>
            </p:cNvPr>
            <p:cNvGrpSpPr/>
            <p:nvPr/>
          </p:nvGrpSpPr>
          <p:grpSpPr>
            <a:xfrm>
              <a:off x="10202476" y="1705444"/>
              <a:ext cx="1720839" cy="2007958"/>
              <a:chOff x="501316" y="1721831"/>
              <a:chExt cx="2286193" cy="2007958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07D0211-C5FA-2105-96FC-C7D2EA08954A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6EF81E8-EFDB-6A7D-9B09-B299F8614A26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575757"/>
                    </a:solidFill>
                    <a:cs typeface="Arial"/>
                  </a:rPr>
                  <a:t>Scalable, interactive and hierarchical visualization of virus taxonomic data</a:t>
                </a:r>
                <a:endParaRPr lang="en-US" sz="1200">
                  <a:cs typeface="Arial"/>
                </a:endParaRP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721637E-E500-561A-327F-FE195AA18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54344" y="3385355"/>
              <a:ext cx="1637276" cy="311457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7275775B-26FE-EC7B-195F-B865DF6B8B4B}"/>
              </a:ext>
            </a:extLst>
          </p:cNvPr>
          <p:cNvSpPr/>
          <p:nvPr/>
        </p:nvSpPr>
        <p:spPr>
          <a:xfrm>
            <a:off x="5629027" y="3993964"/>
            <a:ext cx="3736902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Workshop Papers</a:t>
            </a:r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E4FFBE9-BF3B-3CF2-8EA3-6CA63F5D1984}"/>
              </a:ext>
            </a:extLst>
          </p:cNvPr>
          <p:cNvSpPr txBox="1"/>
          <p:nvPr/>
        </p:nvSpPr>
        <p:spPr>
          <a:xfrm>
            <a:off x="5627054" y="5736381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Acceptance rate: 42%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68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A03F0-FAFA-3E98-6C47-27226C60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9E98-392A-0365-5A5A-278B1E7A95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1961" y="458620"/>
            <a:ext cx="11049000" cy="811212"/>
          </a:xfrm>
        </p:spPr>
        <p:txBody>
          <a:bodyPr/>
          <a:lstStyle/>
          <a:p>
            <a:r>
              <a:rPr lang="en-US" dirty="0"/>
              <a:t>Selected publications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2D1C58-AB85-FC4B-458B-33EA7F25DD9A}"/>
              </a:ext>
            </a:extLst>
          </p:cNvPr>
          <p:cNvGrpSpPr/>
          <p:nvPr/>
        </p:nvGrpSpPr>
        <p:grpSpPr>
          <a:xfrm>
            <a:off x="5629027" y="1708880"/>
            <a:ext cx="1720839" cy="2007958"/>
            <a:chOff x="6736606" y="1049960"/>
            <a:chExt cx="2286193" cy="20079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6398C6-296C-764B-4CF5-FEBC62B2F4EC}"/>
                </a:ext>
              </a:extLst>
            </p:cNvPr>
            <p:cNvGrpSpPr/>
            <p:nvPr/>
          </p:nvGrpSpPr>
          <p:grpSpPr>
            <a:xfrm>
              <a:off x="6736606" y="1049960"/>
              <a:ext cx="2286193" cy="2007958"/>
              <a:chOff x="501316" y="1721831"/>
              <a:chExt cx="2286193" cy="200795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5199800-8B34-8BF7-52B4-466A26637329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E9EC6A-40B4-AFB9-E2C1-5A913C24A5CF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solidFill>
                      <a:srgbClr val="575757"/>
                    </a:solidFill>
                    <a:cs typeface="Arial"/>
                  </a:rPr>
                  <a:t>Optimizing Datalog for the GPU</a:t>
                </a:r>
                <a:endParaRPr lang="en-US" sz="1400">
                  <a:cs typeface="Arial"/>
                </a:endParaRPr>
              </a:p>
            </p:txBody>
          </p:sp>
        </p:grpSp>
        <p:pic>
          <p:nvPicPr>
            <p:cNvPr id="10" name="Picture 9" descr="A white text on a gray background&#10;&#10;Description automatically generated">
              <a:extLst>
                <a:ext uri="{FF2B5EF4-FFF2-40B4-BE49-F238E27FC236}">
                  <a16:creationId xmlns:a16="http://schemas.microsoft.com/office/drawing/2014/main" id="{6269F0E7-2C7A-F334-43D8-EFF45F14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309" y="2635235"/>
              <a:ext cx="2230027" cy="41868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5D398-10FD-9B33-75D1-49740F368D1F}"/>
              </a:ext>
            </a:extLst>
          </p:cNvPr>
          <p:cNvGrpSpPr/>
          <p:nvPr/>
        </p:nvGrpSpPr>
        <p:grpSpPr>
          <a:xfrm>
            <a:off x="1584272" y="1701431"/>
            <a:ext cx="1720839" cy="2007958"/>
            <a:chOff x="501316" y="1721831"/>
            <a:chExt cx="2286193" cy="20079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2C8450-7D15-00F2-3A6A-1791D1F293C0}"/>
                </a:ext>
              </a:extLst>
            </p:cNvPr>
            <p:cNvSpPr/>
            <p:nvPr/>
          </p:nvSpPr>
          <p:spPr>
            <a:xfrm>
              <a:off x="501316" y="1721831"/>
              <a:ext cx="2285352" cy="20079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E2AB9-AD58-6E22-64A5-22EF27ED3826}"/>
                </a:ext>
              </a:extLst>
            </p:cNvPr>
            <p:cNvSpPr txBox="1"/>
            <p:nvPr/>
          </p:nvSpPr>
          <p:spPr>
            <a:xfrm>
              <a:off x="503149" y="1723016"/>
              <a:ext cx="2284360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cs typeface="Arial"/>
                </a:rPr>
                <a:t>Towards iterative relational algebra on the {GPU}</a:t>
              </a:r>
              <a:endParaRPr lang="en-US" sz="1400">
                <a:solidFill>
                  <a:srgbClr val="000000"/>
                </a:solidFill>
                <a:cs typeface="Arial"/>
              </a:endParaRPr>
            </a:p>
            <a:p>
              <a:pPr algn="l"/>
              <a:endParaRPr lang="en-US" sz="1400">
                <a:cs typeface="Arial"/>
              </a:endParaRPr>
            </a:p>
          </p:txBody>
        </p:sp>
        <p:pic>
          <p:nvPicPr>
            <p:cNvPr id="17" name="Picture 16" descr="A blue sign with yellow letters&#10;&#10;Description automatically generated">
              <a:extLst>
                <a:ext uri="{FF2B5EF4-FFF2-40B4-BE49-F238E27FC236}">
                  <a16:creationId xmlns:a16="http://schemas.microsoft.com/office/drawing/2014/main" id="{A3C8B204-F238-AF0C-8F97-704CA5B7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65" y="3119932"/>
              <a:ext cx="1236170" cy="6086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48F762-4B73-8D60-A226-49559F57B35F}"/>
              </a:ext>
            </a:extLst>
          </p:cNvPr>
          <p:cNvGrpSpPr/>
          <p:nvPr/>
        </p:nvGrpSpPr>
        <p:grpSpPr>
          <a:xfrm>
            <a:off x="7647243" y="1703827"/>
            <a:ext cx="1720839" cy="2007958"/>
            <a:chOff x="501316" y="1721831"/>
            <a:chExt cx="2286193" cy="20079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609BD3-CAEC-D720-DAC2-3DE7C24D1F65}"/>
                </a:ext>
              </a:extLst>
            </p:cNvPr>
            <p:cNvSpPr/>
            <p:nvPr/>
          </p:nvSpPr>
          <p:spPr>
            <a:xfrm>
              <a:off x="501316" y="1721831"/>
              <a:ext cx="2285352" cy="20079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AD8720-7C88-A857-08BC-407DEB62D7EF}"/>
                </a:ext>
              </a:extLst>
            </p:cNvPr>
            <p:cNvSpPr txBox="1"/>
            <p:nvPr/>
          </p:nvSpPr>
          <p:spPr>
            <a:xfrm>
              <a:off x="503149" y="1723016"/>
              <a:ext cx="228436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cs typeface="Arial"/>
                </a:rPr>
                <a:t>Multi-node multi-GPU </a:t>
              </a:r>
              <a:r>
                <a:rPr lang="en-US" sz="1400" dirty="0" err="1">
                  <a:cs typeface="Arial"/>
                </a:rPr>
                <a:t>Datalog</a:t>
              </a:r>
              <a:endParaRPr lang="en-US" sz="1400" dirty="0">
                <a:cs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A1B669-723A-534A-FD0F-988809A7B706}"/>
              </a:ext>
            </a:extLst>
          </p:cNvPr>
          <p:cNvGrpSpPr/>
          <p:nvPr/>
        </p:nvGrpSpPr>
        <p:grpSpPr>
          <a:xfrm>
            <a:off x="3606966" y="1708880"/>
            <a:ext cx="1720839" cy="2016151"/>
            <a:chOff x="4294929" y="1705444"/>
            <a:chExt cx="1720839" cy="20161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5283AD-8124-9403-A1B0-03E00F90A49A}"/>
                </a:ext>
              </a:extLst>
            </p:cNvPr>
            <p:cNvGrpSpPr/>
            <p:nvPr/>
          </p:nvGrpSpPr>
          <p:grpSpPr>
            <a:xfrm>
              <a:off x="4294929" y="1705444"/>
              <a:ext cx="1720839" cy="2016151"/>
              <a:chOff x="501316" y="1721831"/>
              <a:chExt cx="2286193" cy="20079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02FBFEF-0F3E-8EFF-EC2D-7E561D95B732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03B1F4-4183-760E-76E9-BDEDFA583C70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8276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575757"/>
                    </a:solidFill>
                    <a:cs typeface="Arial"/>
                  </a:rPr>
                  <a:t>Bruck Algorithm Performance Analysis for Multi-GPU All-to-All Communication</a:t>
                </a:r>
                <a:endParaRPr lang="en-US" sz="1200">
                  <a:cs typeface="Arial"/>
                </a:endParaRPr>
              </a:p>
            </p:txBody>
          </p:sp>
        </p:grpSp>
        <p:pic>
          <p:nvPicPr>
            <p:cNvPr id="25" name="Picture 24" descr="A green and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112117D4-6EFB-18DD-35F4-326272AF2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9284" y="3084593"/>
              <a:ext cx="674569" cy="62481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9BAF51-BF0D-8A9F-A73D-D2732AFD6D5E}"/>
              </a:ext>
            </a:extLst>
          </p:cNvPr>
          <p:cNvGrpSpPr/>
          <p:nvPr/>
        </p:nvGrpSpPr>
        <p:grpSpPr>
          <a:xfrm>
            <a:off x="3610178" y="4541853"/>
            <a:ext cx="1720839" cy="2007958"/>
            <a:chOff x="501316" y="1721831"/>
            <a:chExt cx="2286193" cy="200795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7CF1B2F-CC7E-5891-4981-14C62C143487}"/>
                </a:ext>
              </a:extLst>
            </p:cNvPr>
            <p:cNvSpPr/>
            <p:nvPr/>
          </p:nvSpPr>
          <p:spPr>
            <a:xfrm>
              <a:off x="501316" y="1721831"/>
              <a:ext cx="2285352" cy="200795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AB4F18-6409-01CD-01A0-50522F0FA695}"/>
                </a:ext>
              </a:extLst>
            </p:cNvPr>
            <p:cNvSpPr txBox="1"/>
            <p:nvPr/>
          </p:nvSpPr>
          <p:spPr>
            <a:xfrm>
              <a:off x="503149" y="1723016"/>
              <a:ext cx="2284360" cy="11695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rgbClr val="575757"/>
                  </a:solidFill>
                  <a:cs typeface="Arial"/>
                </a:rPr>
                <a:t>UALCAN: An update to the integrated cancer data analysis platform</a:t>
              </a:r>
              <a:endParaRPr lang="en-US">
                <a:cs typeface="Arial" panose="020B0604020202020204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1860389-7042-1086-D660-024B833D18F0}"/>
              </a:ext>
            </a:extLst>
          </p:cNvPr>
          <p:cNvGrpSpPr/>
          <p:nvPr/>
        </p:nvGrpSpPr>
        <p:grpSpPr>
          <a:xfrm>
            <a:off x="1580715" y="4548862"/>
            <a:ext cx="1730198" cy="2007958"/>
            <a:chOff x="1074864" y="4663315"/>
            <a:chExt cx="1730198" cy="20079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39D57F-94F3-6DE6-1AC3-FCD1F3225030}"/>
                </a:ext>
              </a:extLst>
            </p:cNvPr>
            <p:cNvGrpSpPr/>
            <p:nvPr/>
          </p:nvGrpSpPr>
          <p:grpSpPr>
            <a:xfrm>
              <a:off x="1074864" y="4663315"/>
              <a:ext cx="1720839" cy="2007958"/>
              <a:chOff x="501316" y="1721831"/>
              <a:chExt cx="2286193" cy="200795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52FF51E-FACE-6EAC-39CE-C881CDD0663F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01CA8C-CF16-BEE0-2F0A-8C34E869C63E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cs typeface="Arial"/>
                  </a:rPr>
                  <a:t>The robustness of persistent homology of brain networks to data acquisition‐related non‐neural variability in resting state fMRI</a:t>
                </a: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7B6BD74-9D4B-5F72-F205-E608AE7B1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8681" y="6391119"/>
              <a:ext cx="1726381" cy="253693"/>
            </a:xfrm>
            <a:prstGeom prst="rect">
              <a:avLst/>
            </a:prstGeom>
          </p:spPr>
        </p:pic>
      </p:grpSp>
      <p:pic>
        <p:nvPicPr>
          <p:cNvPr id="75" name="Picture 74" descr="A logo with white text and orange dots&#10;&#10;Description automatically generated">
            <a:extLst>
              <a:ext uri="{FF2B5EF4-FFF2-40B4-BE49-F238E27FC236}">
                <a16:creationId xmlns:a16="http://schemas.microsoft.com/office/drawing/2014/main" id="{19E98B6E-3160-EEA3-6F77-9F9E3A896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619" y="6003318"/>
            <a:ext cx="1712555" cy="532376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FEC08C3-5B16-503E-4B97-0408729B7A5A}"/>
              </a:ext>
            </a:extLst>
          </p:cNvPr>
          <p:cNvGrpSpPr/>
          <p:nvPr/>
        </p:nvGrpSpPr>
        <p:grpSpPr>
          <a:xfrm>
            <a:off x="9651006" y="4548862"/>
            <a:ext cx="1725947" cy="2015409"/>
            <a:chOff x="7383897" y="4638734"/>
            <a:chExt cx="1725947" cy="200795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E69CF8-0AE4-D62D-A40D-BB8FEEC38CF6}"/>
                </a:ext>
              </a:extLst>
            </p:cNvPr>
            <p:cNvGrpSpPr/>
            <p:nvPr/>
          </p:nvGrpSpPr>
          <p:grpSpPr>
            <a:xfrm>
              <a:off x="7383897" y="4638734"/>
              <a:ext cx="1720839" cy="2007958"/>
              <a:chOff x="501316" y="1721831"/>
              <a:chExt cx="2286193" cy="2007958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0CD3BE5-E320-89B9-88D7-956228678688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39F4F6B-1F30-6C25-CF32-E9EC1A40A8E8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12003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cs typeface="Arial"/>
                  </a:rPr>
                  <a:t>Topology assisted clustering of temporal fMRI brain networks with use-case in mitigating non-neural multi-site variability</a:t>
                </a:r>
              </a:p>
            </p:txBody>
          </p:sp>
        </p:grpSp>
        <p:pic>
          <p:nvPicPr>
            <p:cNvPr id="77" name="Picture 76" descr="A blue letter with a white background&#10;&#10;Description automatically generated">
              <a:extLst>
                <a:ext uri="{FF2B5EF4-FFF2-40B4-BE49-F238E27FC236}">
                  <a16:creationId xmlns:a16="http://schemas.microsoft.com/office/drawing/2014/main" id="{BF358341-5FE0-195E-EE3E-F7EB76F8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91964" y="6340065"/>
              <a:ext cx="1717880" cy="241097"/>
            </a:xfrm>
            <a:prstGeom prst="rect">
              <a:avLst/>
            </a:prstGeom>
          </p:spPr>
        </p:pic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4D370BDA-A6A0-2FB4-2728-F61F29FD2E1B}"/>
              </a:ext>
            </a:extLst>
          </p:cNvPr>
          <p:cNvSpPr/>
          <p:nvPr/>
        </p:nvSpPr>
        <p:spPr>
          <a:xfrm>
            <a:off x="1584272" y="1139748"/>
            <a:ext cx="7783177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Conference Proceedings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FDD7B17-7D7D-0C88-47C6-D88653A2387F}"/>
              </a:ext>
            </a:extLst>
          </p:cNvPr>
          <p:cNvSpPr/>
          <p:nvPr/>
        </p:nvSpPr>
        <p:spPr>
          <a:xfrm>
            <a:off x="1584272" y="3985771"/>
            <a:ext cx="3736902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Journal Articles</a:t>
            </a:r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3AF9A41-FE97-8F8A-D028-0BC98053ED4A}"/>
              </a:ext>
            </a:extLst>
          </p:cNvPr>
          <p:cNvSpPr/>
          <p:nvPr/>
        </p:nvSpPr>
        <p:spPr>
          <a:xfrm>
            <a:off x="9651006" y="3993964"/>
            <a:ext cx="1749876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Arial"/>
              </a:rPr>
              <a:t>Submission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2B4A2-6B65-D2DE-C5F1-E6AFD893FE00}"/>
              </a:ext>
            </a:extLst>
          </p:cNvPr>
          <p:cNvSpPr txBox="1"/>
          <p:nvPr/>
        </p:nvSpPr>
        <p:spPr>
          <a:xfrm>
            <a:off x="1582811" y="5727547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Impact factor: 5.0</a:t>
            </a:r>
            <a:endParaRPr lang="en-US" sz="1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EFD76-4A1E-9516-D442-29FD6097BEF5}"/>
              </a:ext>
            </a:extLst>
          </p:cNvPr>
          <p:cNvSpPr txBox="1"/>
          <p:nvPr/>
        </p:nvSpPr>
        <p:spPr>
          <a:xfrm>
            <a:off x="3615553" y="5718572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Impact factor: 6.3</a:t>
            </a:r>
            <a:endParaRPr lang="en-US" sz="1200" dirty="0">
              <a:solidFill>
                <a:schemeClr val="accent2"/>
              </a:solidFill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AD3D3-1D2C-9C78-EADE-A50926A62E24}"/>
              </a:ext>
            </a:extLst>
          </p:cNvPr>
          <p:cNvSpPr txBox="1"/>
          <p:nvPr/>
        </p:nvSpPr>
        <p:spPr>
          <a:xfrm>
            <a:off x="1587438" y="2811647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Acceptance rate: 19%</a:t>
            </a:r>
            <a:endParaRPr lang="en-US" dirty="0">
              <a:solidFill>
                <a:schemeClr val="accent2"/>
              </a:solidFill>
              <a:cs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48457-A841-1C72-A270-279B20E452C0}"/>
              </a:ext>
            </a:extLst>
          </p:cNvPr>
          <p:cNvSpPr txBox="1"/>
          <p:nvPr/>
        </p:nvSpPr>
        <p:spPr>
          <a:xfrm>
            <a:off x="3613977" y="2827289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Acceptance rate: 44%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23C413-D3C3-B6D2-82A4-F27B8D10FB60}"/>
              </a:ext>
            </a:extLst>
          </p:cNvPr>
          <p:cNvSpPr txBox="1"/>
          <p:nvPr/>
        </p:nvSpPr>
        <p:spPr>
          <a:xfrm>
            <a:off x="5637349" y="2827288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Acceptance rate: 15%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5DB496-7731-C518-83C5-AA53A91A1E21}"/>
              </a:ext>
            </a:extLst>
          </p:cNvPr>
          <p:cNvSpPr txBox="1"/>
          <p:nvPr/>
        </p:nvSpPr>
        <p:spPr>
          <a:xfrm>
            <a:off x="7650409" y="2824929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Acceptance rate: 23%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2" name="Picture 41" descr="A blue and black text&#10;&#10;AI-generated content may be incorrect.">
            <a:extLst>
              <a:ext uri="{FF2B5EF4-FFF2-40B4-BE49-F238E27FC236}">
                <a16:creationId xmlns:a16="http://schemas.microsoft.com/office/drawing/2014/main" id="{95E4F4E3-2684-67A8-4EAF-2641E226B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409" y="3416122"/>
            <a:ext cx="1717040" cy="252086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04822EA-1EE2-7838-F6BA-EEB3EB08C1AA}"/>
              </a:ext>
            </a:extLst>
          </p:cNvPr>
          <p:cNvGrpSpPr/>
          <p:nvPr/>
        </p:nvGrpSpPr>
        <p:grpSpPr>
          <a:xfrm>
            <a:off x="5625471" y="4548862"/>
            <a:ext cx="1720839" cy="2007958"/>
            <a:chOff x="501316" y="1713638"/>
            <a:chExt cx="1720839" cy="200795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4A9B2AB-2E1F-3BED-76C8-C968B150CD29}"/>
                </a:ext>
              </a:extLst>
            </p:cNvPr>
            <p:cNvGrpSpPr/>
            <p:nvPr/>
          </p:nvGrpSpPr>
          <p:grpSpPr>
            <a:xfrm>
              <a:off x="501316" y="1713638"/>
              <a:ext cx="1720839" cy="2007958"/>
              <a:chOff x="501316" y="1721831"/>
              <a:chExt cx="2286193" cy="2007958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F8A22-8891-836B-CCE2-7C16DEA96ADA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C45916A-3F1F-923A-6FCF-3A52B5F87693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9541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>
                    <a:cs typeface="Arial"/>
                  </a:rPr>
                  <a:t>Accelerating Datalog applications with </a:t>
                </a:r>
                <a:r>
                  <a:rPr lang="en-US" sz="1400" err="1">
                    <a:cs typeface="Arial"/>
                  </a:rPr>
                  <a:t>cuDF</a:t>
                </a:r>
                <a:endParaRPr lang="en-US" sz="1400">
                  <a:cs typeface="Arial"/>
                </a:endParaRPr>
              </a:p>
            </p:txBody>
          </p:sp>
        </p:grpSp>
        <p:pic>
          <p:nvPicPr>
            <p:cNvPr id="59" name="Picture 58" descr="A number on a white background&#10;&#10;Description automatically generated">
              <a:extLst>
                <a:ext uri="{FF2B5EF4-FFF2-40B4-BE49-F238E27FC236}">
                  <a16:creationId xmlns:a16="http://schemas.microsoft.com/office/drawing/2014/main" id="{FF9AC28D-C6C7-ACCB-798F-EB5E64F1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1638" y="3254384"/>
              <a:ext cx="1356955" cy="456791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15F5552-E412-2A48-A8A4-21D5D7C096FD}"/>
              </a:ext>
            </a:extLst>
          </p:cNvPr>
          <p:cNvGrpSpPr/>
          <p:nvPr/>
        </p:nvGrpSpPr>
        <p:grpSpPr>
          <a:xfrm>
            <a:off x="7638555" y="4547880"/>
            <a:ext cx="1720839" cy="2007958"/>
            <a:chOff x="10202476" y="1705444"/>
            <a:chExt cx="1720839" cy="200795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198CEB8-0971-AE80-1536-EC6965A11723}"/>
                </a:ext>
              </a:extLst>
            </p:cNvPr>
            <p:cNvGrpSpPr/>
            <p:nvPr/>
          </p:nvGrpSpPr>
          <p:grpSpPr>
            <a:xfrm>
              <a:off x="10202476" y="1705444"/>
              <a:ext cx="1720839" cy="2007958"/>
              <a:chOff x="501316" y="1721831"/>
              <a:chExt cx="2286193" cy="2007958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497CEF3-742D-8C00-A479-5D44218DCF12}"/>
                  </a:ext>
                </a:extLst>
              </p:cNvPr>
              <p:cNvSpPr/>
              <p:nvPr/>
            </p:nvSpPr>
            <p:spPr>
              <a:xfrm>
                <a:off x="501316" y="1721831"/>
                <a:ext cx="2285352" cy="200795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A22C-C975-3DC7-C9D1-1DD83C2D3F49}"/>
                  </a:ext>
                </a:extLst>
              </p:cNvPr>
              <p:cNvSpPr txBox="1"/>
              <p:nvPr/>
            </p:nvSpPr>
            <p:spPr>
              <a:xfrm>
                <a:off x="503149" y="1723016"/>
                <a:ext cx="2284360" cy="830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200">
                    <a:solidFill>
                      <a:srgbClr val="575757"/>
                    </a:solidFill>
                    <a:cs typeface="Arial"/>
                  </a:rPr>
                  <a:t>Scalable, interactive and hierarchical visualization of virus taxonomic data</a:t>
                </a:r>
                <a:endParaRPr lang="en-US" sz="1200">
                  <a:cs typeface="Arial"/>
                </a:endParaRP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CCB375F-E8F0-7964-F2E6-5BC1E04CB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54344" y="3385355"/>
              <a:ext cx="1637276" cy="311457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028A845E-6EB4-543B-1C3B-23DA85C7AC3F}"/>
              </a:ext>
            </a:extLst>
          </p:cNvPr>
          <p:cNvSpPr/>
          <p:nvPr/>
        </p:nvSpPr>
        <p:spPr>
          <a:xfrm>
            <a:off x="5629027" y="3993964"/>
            <a:ext cx="3736902" cy="40816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Arial"/>
              </a:rPr>
              <a:t>Workshop Papers</a:t>
            </a:r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0D31E74-F8D9-107D-7BD5-ACF85336451F}"/>
              </a:ext>
            </a:extLst>
          </p:cNvPr>
          <p:cNvSpPr txBox="1"/>
          <p:nvPr/>
        </p:nvSpPr>
        <p:spPr>
          <a:xfrm>
            <a:off x="5627054" y="5736381"/>
            <a:ext cx="171704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Acceptance rate: 42%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D8CBC-C243-5766-7B29-012A0CA67443}"/>
              </a:ext>
            </a:extLst>
          </p:cNvPr>
          <p:cNvSpPr/>
          <p:nvPr/>
        </p:nvSpPr>
        <p:spPr>
          <a:xfrm>
            <a:off x="3538899" y="4493587"/>
            <a:ext cx="1848594" cy="21165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58AD0C-ED18-9E77-789E-1D95FB19BAD1}"/>
              </a:ext>
            </a:extLst>
          </p:cNvPr>
          <p:cNvSpPr/>
          <p:nvPr/>
        </p:nvSpPr>
        <p:spPr>
          <a:xfrm>
            <a:off x="7517335" y="4487560"/>
            <a:ext cx="4000214" cy="211654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1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0FC7-9E95-BCC1-491B-FB1035144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1A4D-974F-C67A-E9B2-AFF01462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DF10-E8A6-3771-AB98-579593BFD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GPU based </a:t>
            </a:r>
            <a:r>
              <a:rPr lang="en-US" b="1" dirty="0" err="1">
                <a:solidFill>
                  <a:srgbClr val="FF0000"/>
                </a:solidFill>
                <a:latin typeface="Arial"/>
                <a:cs typeface="Arial"/>
              </a:rPr>
              <a:t>Datalog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 engine development</a:t>
            </a:r>
            <a:endParaRPr lang="en-US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63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E56A-58D2-BD38-D902-D01BA6E2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620F85-7226-68A8-F426-7E701DB02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74623"/>
              </p:ext>
            </p:extLst>
          </p:nvPr>
        </p:nvGraphicFramePr>
        <p:xfrm>
          <a:off x="571499" y="1436688"/>
          <a:ext cx="11350870" cy="338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0FAA6F-F45D-CD03-6328-669EA76F4F7B}"/>
              </a:ext>
            </a:extLst>
          </p:cNvPr>
          <p:cNvSpPr txBox="1"/>
          <p:nvPr/>
        </p:nvSpPr>
        <p:spPr>
          <a:xfrm>
            <a:off x="571499" y="6634809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Shovon, A. R., Dyken, L. R., Green, O., Gilray, T., &amp; Kumar, S. (2022, November). Accelerating </a:t>
            </a:r>
            <a:r>
              <a:rPr lang="en-US" sz="800" dirty="0" err="1">
                <a:latin typeface="Calibri"/>
                <a:cs typeface="Calibri"/>
              </a:rPr>
              <a:t>datalog</a:t>
            </a:r>
            <a:r>
              <a:rPr lang="en-US" sz="800" dirty="0">
                <a:latin typeface="Calibri"/>
                <a:cs typeface="Calibri"/>
              </a:rPr>
              <a:t> applications with </a:t>
            </a:r>
            <a:r>
              <a:rPr lang="en-US" sz="800" dirty="0" err="1">
                <a:latin typeface="Calibri"/>
                <a:cs typeface="Calibri"/>
              </a:rPr>
              <a:t>cudf</a:t>
            </a:r>
            <a:r>
              <a:rPr lang="en-US" sz="800" dirty="0">
                <a:latin typeface="Calibri"/>
                <a:cs typeface="Calibri"/>
              </a:rPr>
              <a:t>. In 2022 IEEE/ACM Workshop on Irregular Applications: Architectures and Algorithms (IA3) (pp. 41-45). IEEE.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B43C4A-D76F-9106-BF6F-D762667F4459}"/>
              </a:ext>
            </a:extLst>
          </p:cNvPr>
          <p:cNvSpPr/>
          <p:nvPr/>
        </p:nvSpPr>
        <p:spPr>
          <a:xfrm>
            <a:off x="4189676" y="1408134"/>
            <a:ext cx="7963474" cy="399279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63500" dist="38100" dir="2700000">
              <a:srgbClr val="000000">
                <a:alpha val="0"/>
              </a:srgbClr>
            </a:outerShdw>
            <a:reflection stA="38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1EC1684-FFBA-3839-52CB-8EF85CF56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223" y="4952825"/>
            <a:ext cx="1356955" cy="4567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15B3884-4B6B-4AB2-9272-E81FFD3D9C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4690329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6950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6A53C-BEB2-9B0B-8EE0-081575F6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Off-the-shelf Data Structure for Join Operation</a:t>
            </a:r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BB8F218-41BE-2ED3-C555-AC6D8B17E05E}"/>
              </a:ext>
            </a:extLst>
          </p:cNvPr>
          <p:cNvSpPr txBox="1"/>
          <p:nvPr/>
        </p:nvSpPr>
        <p:spPr>
          <a:xfrm>
            <a:off x="571500" y="6396335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Reback</a:t>
            </a:r>
            <a:r>
              <a:rPr lang="en-US" sz="800">
                <a:latin typeface="Calibri"/>
                <a:cs typeface="Calibri"/>
              </a:rPr>
              <a:t>, J., McKinney, W., Van Den </a:t>
            </a:r>
            <a:r>
              <a:rPr lang="en-US" sz="800" err="1">
                <a:latin typeface="Calibri"/>
                <a:cs typeface="Calibri"/>
              </a:rPr>
              <a:t>Bossche</a:t>
            </a:r>
            <a:r>
              <a:rPr lang="en-US" sz="800">
                <a:latin typeface="Calibri"/>
                <a:cs typeface="Calibri"/>
              </a:rPr>
              <a:t>, J., </a:t>
            </a:r>
            <a:r>
              <a:rPr lang="en-US" sz="800" err="1">
                <a:latin typeface="Calibri"/>
                <a:cs typeface="Calibri"/>
              </a:rPr>
              <a:t>Augspurger</a:t>
            </a:r>
            <a:r>
              <a:rPr lang="en-US" sz="800">
                <a:latin typeface="Calibri"/>
                <a:cs typeface="Calibri"/>
              </a:rPr>
              <a:t>, T., Cloud, P., Klein, A., ... &amp; </a:t>
            </a:r>
            <a:r>
              <a:rPr lang="en-US" sz="800" err="1">
                <a:latin typeface="Calibri"/>
                <a:cs typeface="Calibri"/>
              </a:rPr>
              <a:t>Seabold</a:t>
            </a:r>
            <a:r>
              <a:rPr lang="en-US" sz="800">
                <a:latin typeface="Calibri"/>
                <a:cs typeface="Calibri"/>
              </a:rPr>
              <a:t>, S. (2020). pandas-dev/pandas: Pandas 1.0. 5. </a:t>
            </a:r>
            <a:r>
              <a:rPr lang="en-US" sz="800" err="1">
                <a:latin typeface="Calibri"/>
                <a:cs typeface="Calibri"/>
              </a:rPr>
              <a:t>Zenodo</a:t>
            </a:r>
            <a:r>
              <a:rPr lang="en-US" sz="800">
                <a:latin typeface="Calibri"/>
                <a:cs typeface="Calibri"/>
              </a:rPr>
              <a:t>.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Chen, D. Y. (2017). Pandas for everyone: Python data analysis. Addison-Wesley Professional.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Singh, R. (2020, July 1). Merging </a:t>
            </a:r>
            <a:r>
              <a:rPr lang="en-US" sz="800" err="1">
                <a:latin typeface="Calibri"/>
                <a:cs typeface="Calibri"/>
              </a:rPr>
              <a:t>DataFrames</a:t>
            </a:r>
            <a:r>
              <a:rPr lang="en-US" sz="800">
                <a:latin typeface="Calibri"/>
                <a:cs typeface="Calibri"/>
              </a:rPr>
              <a:t> with Pandas: </a:t>
            </a:r>
            <a:r>
              <a:rPr lang="en-US" sz="800" err="1">
                <a:latin typeface="Calibri"/>
                <a:cs typeface="Calibri"/>
              </a:rPr>
              <a:t>Pd.merge</a:t>
            </a:r>
            <a:r>
              <a:rPr lang="en-US" sz="800">
                <a:latin typeface="Calibri"/>
                <a:cs typeface="Calibri"/>
              </a:rPr>
              <a:t>(). Medium. Retrieved April 8, 2023, from https://medium.com/swlh/merging-dataframes-with-pandas-pd-merge-7764c7e2d46d </a:t>
            </a:r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941BF8F-5D7E-426E-2C87-A5F347801F03}"/>
              </a:ext>
            </a:extLst>
          </p:cNvPr>
          <p:cNvSpPr txBox="1"/>
          <p:nvPr/>
        </p:nvSpPr>
        <p:spPr>
          <a:xfrm>
            <a:off x="8159091" y="1332461"/>
            <a:ext cx="33459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Calibri"/>
                <a:cs typeface="Calibri"/>
              </a:rPr>
              <a:t>DataFrame</a:t>
            </a:r>
            <a:r>
              <a:rPr lang="en-US" dirty="0">
                <a:latin typeface="Calibri"/>
                <a:cs typeface="Calibri"/>
              </a:rPr>
              <a:t>: tabular data structure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A86EC87-2537-EBCC-8B49-1CAB022A5091}"/>
              </a:ext>
            </a:extLst>
          </p:cNvPr>
          <p:cNvSpPr txBox="1"/>
          <p:nvPr/>
        </p:nvSpPr>
        <p:spPr>
          <a:xfrm>
            <a:off x="8094922" y="3493568"/>
            <a:ext cx="3345998" cy="3784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i="1" dirty="0" err="1">
                <a:latin typeface="Calibri"/>
                <a:ea typeface="+mn-lt"/>
                <a:cs typeface="+mn-lt"/>
              </a:rPr>
              <a:t>DataFrame</a:t>
            </a:r>
            <a:r>
              <a:rPr lang="en-US" i="1" dirty="0">
                <a:latin typeface="Calibri"/>
                <a:ea typeface="+mn-lt"/>
                <a:cs typeface="+mn-lt"/>
              </a:rPr>
              <a:t> has RA primitives APIs</a:t>
            </a:r>
            <a:endParaRPr lang="en-US" i="1" dirty="0">
              <a:latin typeface="Calibri"/>
              <a:cs typeface="Calibri" panose="020F050202020403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0A24004-36F3-E4E8-827C-36D302ED4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15937"/>
              </p:ext>
            </p:extLst>
          </p:nvPr>
        </p:nvGraphicFramePr>
        <p:xfrm>
          <a:off x="8223260" y="1742964"/>
          <a:ext cx="32176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2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64353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643532">
                  <a:extLst>
                    <a:ext uri="{9D8B030D-6E8A-4147-A177-3AD203B41FA5}">
                      <a16:colId xmlns:a16="http://schemas.microsoft.com/office/drawing/2014/main" val="3376680806"/>
                    </a:ext>
                  </a:extLst>
                </a:gridCol>
                <a:gridCol w="643532">
                  <a:extLst>
                    <a:ext uri="{9D8B030D-6E8A-4147-A177-3AD203B41FA5}">
                      <a16:colId xmlns:a16="http://schemas.microsoft.com/office/drawing/2014/main" val="226921238"/>
                    </a:ext>
                  </a:extLst>
                </a:gridCol>
                <a:gridCol w="643532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2792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2792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27921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1724"/>
                  </a:ext>
                </a:extLst>
              </a:tr>
              <a:tr h="2792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pic>
        <p:nvPicPr>
          <p:cNvPr id="2" name="Picture 15" descr="Diagram&#10;&#10;Description automatically generated">
            <a:extLst>
              <a:ext uri="{FF2B5EF4-FFF2-40B4-BE49-F238E27FC236}">
                <a16:creationId xmlns:a16="http://schemas.microsoft.com/office/drawing/2014/main" id="{151B5D30-541A-33AC-97A7-CEEF2F8A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091" y="3892058"/>
            <a:ext cx="3281829" cy="2038527"/>
          </a:xfrm>
          <a:prstGeom prst="rect">
            <a:avLst/>
          </a:prstGeom>
        </p:spPr>
      </p:pic>
      <p:pic>
        <p:nvPicPr>
          <p:cNvPr id="3074" name="Picture 2" descr="2022 GPU Hackathon Graphic">
            <a:extLst>
              <a:ext uri="{FF2B5EF4-FFF2-40B4-BE49-F238E27FC236}">
                <a16:creationId xmlns:a16="http://schemas.microsoft.com/office/drawing/2014/main" id="{ADD5F846-B6BF-EC49-FE2F-9F8DBF6B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725604"/>
            <a:ext cx="7434951" cy="418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C7E7215-2942-760E-572E-B27244AFC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938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6A53C-BEB2-9B0B-8EE0-081575F6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Off-the-shelf Python Libraries</a:t>
            </a:r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BB8F218-41BE-2ED3-C555-AC6D8B17E05E}"/>
              </a:ext>
            </a:extLst>
          </p:cNvPr>
          <p:cNvSpPr txBox="1"/>
          <p:nvPr/>
        </p:nvSpPr>
        <p:spPr>
          <a:xfrm>
            <a:off x="685801" y="6273225"/>
            <a:ext cx="10131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Reback, J., McKinney, W., Van Den Bossche, J., Augspurger, T., Cloud, P., Klein, A., ... &amp; Seabold, S. (2020). pandas-dev/pandas: Pandas 1.0. 5. </a:t>
            </a:r>
            <a:r>
              <a:rPr lang="en-US" sz="800" err="1">
                <a:latin typeface="Calibri"/>
                <a:cs typeface="Calibri"/>
              </a:rPr>
              <a:t>Zenodo</a:t>
            </a:r>
            <a:r>
              <a:rPr lang="en-US" sz="800">
                <a:latin typeface="Calibri"/>
                <a:cs typeface="Calibri"/>
              </a:rPr>
              <a:t>.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Chen, D. Y. (2017). Pandas for everyone: Python data analysis. Addison-Wesley Professional.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Green, O., Du, Z., Patel, S., Xie, Z., Liu, H., &amp; Bader, D. A. (2021, December). Anti-Section Transitive Closure. In 2021 IEEE 28th International Conference on High Performance Computing, Data, and Analytics (</a:t>
            </a:r>
            <a:r>
              <a:rPr lang="en-US" sz="800" err="1">
                <a:latin typeface="Calibri"/>
                <a:cs typeface="Calibri"/>
              </a:rPr>
              <a:t>HiPC</a:t>
            </a:r>
            <a:r>
              <a:rPr lang="en-US" sz="800">
                <a:latin typeface="Calibri"/>
                <a:cs typeface="Calibri"/>
              </a:rPr>
              <a:t>) (pp. 192-201). IEEE.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Fender, A., Rees, B., &amp; Eaton, J. RAPIDS </a:t>
            </a:r>
            <a:r>
              <a:rPr lang="en-US" sz="800" err="1">
                <a:latin typeface="Calibri"/>
                <a:cs typeface="Calibri"/>
              </a:rPr>
              <a:t>cuGraph</a:t>
            </a:r>
            <a:r>
              <a:rPr lang="en-US" sz="800">
                <a:latin typeface="Calibri"/>
                <a:cs typeface="Calibri"/>
              </a:rPr>
              <a:t>. In Massive Graph Analytics (pp. 483-493). Chapman and Hall/CRC.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4CA8-CBFF-7677-0CED-13129696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10" y="1692017"/>
            <a:ext cx="3742857" cy="116190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E941BF8F-5D7E-426E-2C87-A5F347801F03}"/>
              </a:ext>
            </a:extLst>
          </p:cNvPr>
          <p:cNvSpPr txBox="1"/>
          <p:nvPr/>
        </p:nvSpPr>
        <p:spPr>
          <a:xfrm>
            <a:off x="1639614" y="2901381"/>
            <a:ext cx="8425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cs typeface="Calibri"/>
              </a:rPr>
              <a:t>DataFrame</a:t>
            </a:r>
            <a:r>
              <a:rPr lang="en-US">
                <a:latin typeface="Calibri"/>
                <a:cs typeface="Calibri"/>
              </a:rPr>
              <a:t>: 2D labeled tabular data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E58B4-6BA7-BA6F-E5A8-B5E0A080C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35" y="1696539"/>
            <a:ext cx="3341479" cy="116190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A86EC87-2537-EBCC-8B49-1CAB022A5091}"/>
              </a:ext>
            </a:extLst>
          </p:cNvPr>
          <p:cNvSpPr txBox="1"/>
          <p:nvPr/>
        </p:nvSpPr>
        <p:spPr>
          <a:xfrm>
            <a:off x="685800" y="5239829"/>
            <a:ext cx="1013142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i="1">
                <a:latin typeface="Calibri"/>
                <a:ea typeface="+mn-lt"/>
                <a:cs typeface="+mn-lt"/>
              </a:rPr>
              <a:t>Both supports join operation with similar APIs</a:t>
            </a:r>
            <a:endParaRPr lang="en-US" i="1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04D5A0D-DE89-F031-90C5-993EECE30CB2}"/>
              </a:ext>
            </a:extLst>
          </p:cNvPr>
          <p:cNvSpPr txBox="1"/>
          <p:nvPr/>
        </p:nvSpPr>
        <p:spPr>
          <a:xfrm>
            <a:off x="1639614" y="3851520"/>
            <a:ext cx="15936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CPU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61435E5-7DAB-0C83-AFC5-4BA3FD6B15CD}"/>
              </a:ext>
            </a:extLst>
          </p:cNvPr>
          <p:cNvSpPr txBox="1"/>
          <p:nvPr/>
        </p:nvSpPr>
        <p:spPr>
          <a:xfrm>
            <a:off x="8413516" y="3713020"/>
            <a:ext cx="19555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GPU </a:t>
            </a:r>
            <a:br>
              <a:rPr lang="en-US"/>
            </a:br>
            <a:r>
              <a:rPr lang="en-US"/>
              <a:t>(</a:t>
            </a:r>
            <a:r>
              <a:rPr lang="en-US">
                <a:ea typeface="+mn-lt"/>
                <a:cs typeface="+mn-lt"/>
              </a:rPr>
              <a:t>NVIDIA </a:t>
            </a:r>
            <a:r>
              <a:rPr lang="en-US" err="1">
                <a:ea typeface="+mn-lt"/>
                <a:cs typeface="+mn-lt"/>
              </a:rPr>
              <a:t>cuDF</a:t>
            </a:r>
            <a:r>
              <a:rPr lang="en-US">
                <a:ea typeface="+mn-lt"/>
                <a:cs typeface="+mn-lt"/>
              </a:rPr>
              <a:t>)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FF82A5-88FD-6F94-7938-CEBE398581D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6429" y="2853922"/>
            <a:ext cx="0" cy="997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3E649-7296-47E2-9DE0-82B2C2D2562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389022" y="2858444"/>
            <a:ext cx="2292" cy="854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0A24004-36F3-E4E8-827C-36D302ED4DD9}"/>
              </a:ext>
            </a:extLst>
          </p:cNvPr>
          <p:cNvGraphicFramePr>
            <a:graphicFrameLocks noGrp="1"/>
          </p:cNvGraphicFramePr>
          <p:nvPr/>
        </p:nvGraphicFramePr>
        <p:xfrm>
          <a:off x="3800928" y="3356428"/>
          <a:ext cx="4167965" cy="155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93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3376680806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226921238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39FE87A6-2E69-61B9-14C9-B986EAE34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0825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6C5-5B77-4E27-58DB-762906B5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(Pandas) and GPU (</a:t>
            </a:r>
            <a:r>
              <a:rPr lang="en-US" err="1"/>
              <a:t>cuDF</a:t>
            </a:r>
            <a:r>
              <a:rPr lang="en-US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F892E-E414-3D11-1A55-E7B963D8F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4127" y="1052940"/>
            <a:ext cx="7014410" cy="4902545"/>
          </a:xfr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9D237665-C89D-9F1B-6F46-2C6A38E9C937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ea typeface="Calibri"/>
                <a:cs typeface="Calibri"/>
              </a:rPr>
              <a:t>https://github.com/harp-lab/GPUJoin/edit/main/IA3_2022/basic_operations.py</a:t>
            </a:r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69890851-A50F-E1B6-C6FC-774BE361C580}"/>
              </a:ext>
            </a:extLst>
          </p:cNvPr>
          <p:cNvSpPr/>
          <p:nvPr/>
        </p:nvSpPr>
        <p:spPr>
          <a:xfrm>
            <a:off x="3605917" y="1396188"/>
            <a:ext cx="3628896" cy="311837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GPU Environment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4E683D54-6D11-572A-071D-A721F3D41439}"/>
              </a:ext>
            </a:extLst>
          </p:cNvPr>
          <p:cNvSpPr/>
          <p:nvPr/>
        </p:nvSpPr>
        <p:spPr>
          <a:xfrm>
            <a:off x="4401411" y="1054082"/>
            <a:ext cx="3628896" cy="311837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 Environment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D77169-11FF-EE51-366B-5FF32740ED24}"/>
              </a:ext>
            </a:extLst>
          </p:cNvPr>
          <p:cNvSpPr/>
          <p:nvPr/>
        </p:nvSpPr>
        <p:spPr>
          <a:xfrm>
            <a:off x="3898760" y="2903974"/>
            <a:ext cx="371789" cy="31183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FD405-C563-DFA3-4C76-87026A5ED793}"/>
              </a:ext>
            </a:extLst>
          </p:cNvPr>
          <p:cNvSpPr/>
          <p:nvPr/>
        </p:nvSpPr>
        <p:spPr>
          <a:xfrm>
            <a:off x="3476732" y="3486271"/>
            <a:ext cx="500976" cy="31183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6B80741D-06BF-A240-0FDA-EDE9D3B07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4475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97ACD-83F4-221C-00C1-5629C81F8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49F95-E216-D601-72E3-AAA3089B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environment, applications, datasets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E380B0-62B4-96BD-1779-99CA5029DBEA}"/>
              </a:ext>
            </a:extLst>
          </p:cNvPr>
          <p:cNvSpPr/>
          <p:nvPr/>
        </p:nvSpPr>
        <p:spPr>
          <a:xfrm>
            <a:off x="571495" y="3770576"/>
            <a:ext cx="8978897" cy="408072"/>
          </a:xfrm>
          <a:custGeom>
            <a:avLst/>
            <a:gdLst>
              <a:gd name="connsiteX0" fmla="*/ 0 w 9857035"/>
              <a:gd name="connsiteY0" fmla="*/ 68013 h 408072"/>
              <a:gd name="connsiteX1" fmla="*/ 68013 w 9857035"/>
              <a:gd name="connsiteY1" fmla="*/ 0 h 408072"/>
              <a:gd name="connsiteX2" fmla="*/ 9789022 w 9857035"/>
              <a:gd name="connsiteY2" fmla="*/ 0 h 408072"/>
              <a:gd name="connsiteX3" fmla="*/ 9857035 w 9857035"/>
              <a:gd name="connsiteY3" fmla="*/ 68013 h 408072"/>
              <a:gd name="connsiteX4" fmla="*/ 9857035 w 9857035"/>
              <a:gd name="connsiteY4" fmla="*/ 340059 h 408072"/>
              <a:gd name="connsiteX5" fmla="*/ 9789022 w 9857035"/>
              <a:gd name="connsiteY5" fmla="*/ 408072 h 408072"/>
              <a:gd name="connsiteX6" fmla="*/ 68013 w 9857035"/>
              <a:gd name="connsiteY6" fmla="*/ 408072 h 408072"/>
              <a:gd name="connsiteX7" fmla="*/ 0 w 9857035"/>
              <a:gd name="connsiteY7" fmla="*/ 340059 h 408072"/>
              <a:gd name="connsiteX8" fmla="*/ 0 w 9857035"/>
              <a:gd name="connsiteY8" fmla="*/ 68013 h 40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7035" h="408072">
                <a:moveTo>
                  <a:pt x="0" y="68013"/>
                </a:moveTo>
                <a:cubicBezTo>
                  <a:pt x="0" y="30450"/>
                  <a:pt x="30450" y="0"/>
                  <a:pt x="68013" y="0"/>
                </a:cubicBezTo>
                <a:lnTo>
                  <a:pt x="9789022" y="0"/>
                </a:lnTo>
                <a:cubicBezTo>
                  <a:pt x="9826585" y="0"/>
                  <a:pt x="9857035" y="30450"/>
                  <a:pt x="9857035" y="68013"/>
                </a:cubicBezTo>
                <a:lnTo>
                  <a:pt x="9857035" y="340059"/>
                </a:lnTo>
                <a:cubicBezTo>
                  <a:pt x="9857035" y="377622"/>
                  <a:pt x="9826585" y="408072"/>
                  <a:pt x="9789022" y="408072"/>
                </a:cubicBezTo>
                <a:lnTo>
                  <a:pt x="68013" y="408072"/>
                </a:lnTo>
                <a:cubicBezTo>
                  <a:pt x="30450" y="408072"/>
                  <a:pt x="0" y="377622"/>
                  <a:pt x="0" y="340059"/>
                </a:cubicBezTo>
                <a:lnTo>
                  <a:pt x="0" y="68013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1360" tIns="111360" rIns="111360" bIns="111360" numCol="1" spcCol="1270" anchor="ctr" anchorCtr="0">
            <a:noAutofit/>
          </a:bodyPr>
          <a:lstStyle>
            <a:defPPr>
              <a:defRPr lang="en-US"/>
            </a:defPPr>
            <a:lvl1pPr marL="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6732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464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1966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69288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661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393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125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8577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dirty="0"/>
              <a:t>Datasets</a:t>
            </a:r>
            <a:r>
              <a:rPr lang="en-US" sz="2000" b="0" i="0" kern="1200" dirty="0"/>
              <a:t>: Stanford large network, </a:t>
            </a:r>
            <a:r>
              <a:rPr lang="en-US" sz="2000" b="0" i="0" kern="1200" dirty="0" err="1"/>
              <a:t>SuiteSparse</a:t>
            </a:r>
            <a:r>
              <a:rPr lang="en-US" sz="2000" b="0" i="0" kern="1200" dirty="0"/>
              <a:t>, Road network</a:t>
            </a:r>
            <a:endParaRPr lang="en-US" sz="20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46E79-72A8-8B4F-25C5-3B2AE20CACC5}"/>
              </a:ext>
            </a:extLst>
          </p:cNvPr>
          <p:cNvSpPr/>
          <p:nvPr/>
        </p:nvSpPr>
        <p:spPr>
          <a:xfrm>
            <a:off x="571496" y="3215789"/>
            <a:ext cx="8978901" cy="408072"/>
          </a:xfrm>
          <a:custGeom>
            <a:avLst/>
            <a:gdLst>
              <a:gd name="connsiteX0" fmla="*/ 0 w 9857035"/>
              <a:gd name="connsiteY0" fmla="*/ 68013 h 408072"/>
              <a:gd name="connsiteX1" fmla="*/ 68013 w 9857035"/>
              <a:gd name="connsiteY1" fmla="*/ 0 h 408072"/>
              <a:gd name="connsiteX2" fmla="*/ 9789022 w 9857035"/>
              <a:gd name="connsiteY2" fmla="*/ 0 h 408072"/>
              <a:gd name="connsiteX3" fmla="*/ 9857035 w 9857035"/>
              <a:gd name="connsiteY3" fmla="*/ 68013 h 408072"/>
              <a:gd name="connsiteX4" fmla="*/ 9857035 w 9857035"/>
              <a:gd name="connsiteY4" fmla="*/ 340059 h 408072"/>
              <a:gd name="connsiteX5" fmla="*/ 9789022 w 9857035"/>
              <a:gd name="connsiteY5" fmla="*/ 408072 h 408072"/>
              <a:gd name="connsiteX6" fmla="*/ 68013 w 9857035"/>
              <a:gd name="connsiteY6" fmla="*/ 408072 h 408072"/>
              <a:gd name="connsiteX7" fmla="*/ 0 w 9857035"/>
              <a:gd name="connsiteY7" fmla="*/ 340059 h 408072"/>
              <a:gd name="connsiteX8" fmla="*/ 0 w 9857035"/>
              <a:gd name="connsiteY8" fmla="*/ 68013 h 40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7035" h="408072">
                <a:moveTo>
                  <a:pt x="0" y="68013"/>
                </a:moveTo>
                <a:cubicBezTo>
                  <a:pt x="0" y="30450"/>
                  <a:pt x="30450" y="0"/>
                  <a:pt x="68013" y="0"/>
                </a:cubicBezTo>
                <a:lnTo>
                  <a:pt x="9789022" y="0"/>
                </a:lnTo>
                <a:cubicBezTo>
                  <a:pt x="9826585" y="0"/>
                  <a:pt x="9857035" y="30450"/>
                  <a:pt x="9857035" y="68013"/>
                </a:cubicBezTo>
                <a:lnTo>
                  <a:pt x="9857035" y="340059"/>
                </a:lnTo>
                <a:cubicBezTo>
                  <a:pt x="9857035" y="377622"/>
                  <a:pt x="9826585" y="408072"/>
                  <a:pt x="9789022" y="408072"/>
                </a:cubicBezTo>
                <a:lnTo>
                  <a:pt x="68013" y="408072"/>
                </a:lnTo>
                <a:cubicBezTo>
                  <a:pt x="30450" y="408072"/>
                  <a:pt x="0" y="377622"/>
                  <a:pt x="0" y="340059"/>
                </a:cubicBezTo>
                <a:lnTo>
                  <a:pt x="0" y="68013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1360" tIns="111360" rIns="111360" bIns="111360" numCol="1" spcCol="1270" anchor="ctr" anchorCtr="0">
            <a:noAutofit/>
          </a:bodyPr>
          <a:lstStyle>
            <a:defPPr>
              <a:defRPr lang="en-US"/>
            </a:defPPr>
            <a:lvl1pPr marL="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6732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464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1966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69288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661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393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125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8577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/>
              <a:t>Apps</a:t>
            </a:r>
            <a:r>
              <a:rPr lang="en-US" sz="2000" dirty="0"/>
              <a:t>: Transitive Closure, Triangle Counting</a:t>
            </a:r>
            <a:endParaRPr lang="en-US" sz="20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D4A15-C865-908C-2B07-2E46AF561F11}"/>
              </a:ext>
            </a:extLst>
          </p:cNvPr>
          <p:cNvSpPr txBox="1"/>
          <p:nvPr/>
        </p:nvSpPr>
        <p:spPr>
          <a:xfrm>
            <a:off x="571497" y="6111277"/>
            <a:ext cx="104533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Arial"/>
              </a:rPr>
              <a:t>Argonne Leadership Computing Facility. 2022. Theta. </a:t>
            </a:r>
            <a:r>
              <a:rPr lang="en-US" sz="1050" dirty="0">
                <a:cs typeface="Arial"/>
                <a:hlinkClick r:id="rId3"/>
              </a:rPr>
              <a:t>https://www.alcf.anl.gov/alcf-resources/theta</a:t>
            </a:r>
            <a:r>
              <a:rPr lang="en-US" sz="1050" dirty="0">
                <a:cs typeface="Arial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Jure Leskovec and Andrej </a:t>
            </a:r>
            <a:r>
              <a:rPr lang="en-US" sz="1050" dirty="0" err="1"/>
              <a:t>Krevl</a:t>
            </a:r>
            <a:r>
              <a:rPr lang="en-US" sz="1050" dirty="0"/>
              <a:t>. 2014. SNAP Datasets: Stanford Large Network Dataset Collection. </a:t>
            </a:r>
            <a:r>
              <a:rPr lang="en-US" sz="1050" dirty="0">
                <a:hlinkClick r:id="rId4"/>
              </a:rPr>
              <a:t>http://snap.stanford.edu/data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Timothy A. Davis and Yifan Hu. 2011. The University of Florida Sparse Matrix Collection. ACM Trans. Math. </a:t>
            </a:r>
            <a:r>
              <a:rPr lang="en-US" sz="1050" dirty="0" err="1"/>
              <a:t>Softw</a:t>
            </a:r>
            <a:r>
              <a:rPr lang="en-US" sz="1050" dirty="0"/>
              <a:t>. 38, 1, Article 1 (dec 2011), 25 pages. doi:10.1145/2049662.2049663</a:t>
            </a:r>
          </a:p>
        </p:txBody>
      </p:sp>
      <p:pic>
        <p:nvPicPr>
          <p:cNvPr id="3074" name="Picture 2" descr="Theta supercomputer">
            <a:extLst>
              <a:ext uri="{FF2B5EF4-FFF2-40B4-BE49-F238E27FC236}">
                <a16:creationId xmlns:a16="http://schemas.microsoft.com/office/drawing/2014/main" id="{7A046A78-2CA1-8464-C873-5F8964A46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5" y="1039232"/>
            <a:ext cx="3315652" cy="18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31724CD-390D-4F41-F69F-3710E453B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9459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C83E-A600-1354-3E28-377A17F5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Declarative Programming</a:t>
            </a:r>
            <a:r>
              <a:rPr lang="en-US" sz="3000" dirty="0">
                <a:latin typeface="Arial"/>
                <a:cs typeface="Arial"/>
              </a:rPr>
              <a:t> Paradigm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7AE4C15-45C5-80F2-2D80-347D2234E54B}"/>
              </a:ext>
            </a:extLst>
          </p:cNvPr>
          <p:cNvSpPr/>
          <p:nvPr/>
        </p:nvSpPr>
        <p:spPr>
          <a:xfrm rot="5400000">
            <a:off x="2531326" y="-1222065"/>
            <a:ext cx="688217" cy="472844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B6278-3424-D25D-6757-F76CCE88D963}"/>
              </a:ext>
            </a:extLst>
          </p:cNvPr>
          <p:cNvSpPr txBox="1"/>
          <p:nvPr/>
        </p:nvSpPr>
        <p:spPr>
          <a:xfrm>
            <a:off x="635185" y="6581001"/>
            <a:ext cx="108389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1200" dirty="0"/>
              <a:t>Lloyd, J. W. (1994, September). Practical Advantages of Declarative Programming. In GULP-PRODE (1) (pp. 18-30).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B9EB37-B652-08B3-34FD-C1E64D12966D}"/>
              </a:ext>
            </a:extLst>
          </p:cNvPr>
          <p:cNvSpPr/>
          <p:nvPr/>
        </p:nvSpPr>
        <p:spPr>
          <a:xfrm>
            <a:off x="716096" y="1478096"/>
            <a:ext cx="10768985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75757"/>
                </a:solidFill>
                <a:cs typeface="Arial"/>
              </a:rPr>
              <a:t>Users expresses </a:t>
            </a:r>
            <a:r>
              <a:rPr lang="en-US">
                <a:solidFill>
                  <a:srgbClr val="FF0000"/>
                </a:solidFill>
                <a:cs typeface="Arial"/>
              </a:rPr>
              <a:t>what </a:t>
            </a:r>
            <a:r>
              <a:rPr lang="en-US">
                <a:solidFill>
                  <a:srgbClr val="575757"/>
                </a:solidFill>
                <a:cs typeface="Arial"/>
              </a:rPr>
              <a:t>to achieve with the data rather than </a:t>
            </a:r>
            <a:r>
              <a:rPr lang="en-US">
                <a:solidFill>
                  <a:srgbClr val="FF0000"/>
                </a:solidFill>
                <a:cs typeface="Arial"/>
              </a:rPr>
              <a:t>how </a:t>
            </a:r>
            <a:r>
              <a:rPr lang="en-US">
                <a:solidFill>
                  <a:schemeClr val="tx1"/>
                </a:solidFill>
                <a:cs typeface="Arial"/>
              </a:rPr>
              <a:t>to accomplish 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FA9125-E539-05B5-BF24-FFD082E69D0F}"/>
              </a:ext>
            </a:extLst>
          </p:cNvPr>
          <p:cNvSpPr/>
          <p:nvPr/>
        </p:nvSpPr>
        <p:spPr>
          <a:xfrm>
            <a:off x="670191" y="5801752"/>
            <a:ext cx="10768985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SELECT </a:t>
            </a:r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Name </a:t>
            </a:r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FROM </a:t>
            </a:r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Employees </a:t>
            </a:r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WHERE </a:t>
            </a:r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Age </a:t>
            </a:r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&lt; 30</a:t>
            </a:r>
            <a:r>
              <a:rPr lang="en-US" dirty="0">
                <a:solidFill>
                  <a:srgbClr val="575757"/>
                </a:solidFill>
                <a:cs typeface="Arial"/>
              </a:rPr>
              <a:t>;</a:t>
            </a:r>
            <a:endParaRPr lang="en-US" dirty="0"/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CE4E502A-096E-2B14-80AB-66411716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343283"/>
              </p:ext>
            </p:extLst>
          </p:nvPr>
        </p:nvGraphicFramePr>
        <p:xfrm>
          <a:off x="2971895" y="2456882"/>
          <a:ext cx="6248210" cy="1999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02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07278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39058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253084">
                  <a:extLst>
                    <a:ext uri="{9D8B030D-6E8A-4147-A177-3AD203B41FA5}">
                      <a16:colId xmlns:a16="http://schemas.microsoft.com/office/drawing/2014/main" val="3794623804"/>
                    </a:ext>
                  </a:extLst>
                </a:gridCol>
                <a:gridCol w="1253084">
                  <a:extLst>
                    <a:ext uri="{9D8B030D-6E8A-4147-A177-3AD203B41FA5}">
                      <a16:colId xmlns:a16="http://schemas.microsoft.com/office/drawing/2014/main" val="2819032130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dirty="0" err="1"/>
                        <a:t>EmpID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/>
                        <a:t>ManagerID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carol@example.com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100188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err="1">
                          <a:solidFill>
                            <a:schemeClr val="tx1"/>
                          </a:solidFill>
                        </a:rPr>
                        <a:t>dave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@example.com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8631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81FD57A-43CF-A783-D447-3430D4DEE762}"/>
              </a:ext>
            </a:extLst>
          </p:cNvPr>
          <p:cNvSpPr txBox="1"/>
          <p:nvPr/>
        </p:nvSpPr>
        <p:spPr>
          <a:xfrm>
            <a:off x="2971894" y="2079816"/>
            <a:ext cx="6248209" cy="401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Employees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AD480B5-2976-363A-EF5D-AFF6F81D68EE}"/>
              </a:ext>
            </a:extLst>
          </p:cNvPr>
          <p:cNvSpPr/>
          <p:nvPr/>
        </p:nvSpPr>
        <p:spPr>
          <a:xfrm>
            <a:off x="5962878" y="5366709"/>
            <a:ext cx="266240" cy="367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8A1AEA9-B1A1-4D82-3C61-215FD907C9A5}"/>
              </a:ext>
            </a:extLst>
          </p:cNvPr>
          <p:cNvSpPr/>
          <p:nvPr/>
        </p:nvSpPr>
        <p:spPr>
          <a:xfrm>
            <a:off x="2971894" y="4930139"/>
            <a:ext cx="6248209" cy="4682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Find all employees who are less than 30 years old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6F08146-44F7-35C1-C3E1-B31701606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354662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40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5" grpId="0"/>
      <p:bldP spid="16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6C5-5B77-4E27-58DB-762906B5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Improvement for </a:t>
            </a:r>
            <a:r>
              <a:rPr lang="en-US" dirty="0" err="1"/>
              <a:t>cuDF</a:t>
            </a:r>
            <a:r>
              <a:rPr lang="en-US" dirty="0"/>
              <a:t> over Pandas (Standalone Operations)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D237665-C89D-9F1B-6F46-2C6A38E9C937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ea typeface="Calibri"/>
                <a:cs typeface="Calibri"/>
              </a:rPr>
              <a:t>Shovon, A. R., </a:t>
            </a:r>
            <a:r>
              <a:rPr lang="en-US" sz="800" err="1">
                <a:latin typeface="Calibri"/>
                <a:ea typeface="Calibri"/>
                <a:cs typeface="Calibri"/>
              </a:rPr>
              <a:t>Dyken</a:t>
            </a:r>
            <a:r>
              <a:rPr lang="en-US" sz="800">
                <a:latin typeface="Calibri"/>
                <a:ea typeface="Calibri"/>
                <a:cs typeface="Calibri"/>
              </a:rPr>
              <a:t>, L. R., Green, O., </a:t>
            </a:r>
            <a:r>
              <a:rPr lang="en-US" sz="800" err="1">
                <a:latin typeface="Calibri"/>
                <a:ea typeface="Calibri"/>
                <a:cs typeface="Calibri"/>
              </a:rPr>
              <a:t>Gilray</a:t>
            </a:r>
            <a:r>
              <a:rPr lang="en-US" sz="800">
                <a:latin typeface="Calibri"/>
                <a:ea typeface="Calibri"/>
                <a:cs typeface="Calibri"/>
              </a:rPr>
              <a:t>, T., &amp; Kumar, S. (2022, November). Accelerating </a:t>
            </a:r>
            <a:r>
              <a:rPr lang="en-US" sz="800" err="1">
                <a:latin typeface="Calibri"/>
                <a:ea typeface="Calibri"/>
                <a:cs typeface="Calibri"/>
              </a:rPr>
              <a:t>datalog</a:t>
            </a:r>
            <a:r>
              <a:rPr lang="en-US" sz="800">
                <a:latin typeface="Calibri"/>
                <a:ea typeface="Calibri"/>
                <a:cs typeface="Calibri"/>
              </a:rPr>
              <a:t> applications with </a:t>
            </a:r>
            <a:r>
              <a:rPr lang="en-US" sz="800" err="1">
                <a:latin typeface="Calibri"/>
                <a:ea typeface="Calibri"/>
                <a:cs typeface="Calibri"/>
              </a:rPr>
              <a:t>cudf</a:t>
            </a:r>
            <a:r>
              <a:rPr lang="en-US" sz="800">
                <a:latin typeface="Calibri"/>
                <a:ea typeface="Calibri"/>
                <a:cs typeface="Calibri"/>
              </a:rPr>
              <a:t>. In 2022 IEEE/ACM Workshop on Irregular Applications: Architectures and Algorithms (IA3) (pp. 41-45). IEEE.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5319C-319F-02AC-BD97-5A702E31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41057"/>
            <a:ext cx="10108642" cy="4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B4FD40-B973-D6B2-41E1-E19FCF4FAEC4}"/>
              </a:ext>
            </a:extLst>
          </p:cNvPr>
          <p:cNvSpPr/>
          <p:nvPr/>
        </p:nvSpPr>
        <p:spPr>
          <a:xfrm>
            <a:off x="5647174" y="5828044"/>
            <a:ext cx="1386672" cy="8145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BC0F8-D368-7409-D317-8B0F266BA073}"/>
              </a:ext>
            </a:extLst>
          </p:cNvPr>
          <p:cNvGrpSpPr/>
          <p:nvPr/>
        </p:nvGrpSpPr>
        <p:grpSpPr>
          <a:xfrm>
            <a:off x="3981128" y="4460038"/>
            <a:ext cx="4718763" cy="388226"/>
            <a:chOff x="4111845" y="4181042"/>
            <a:chExt cx="4371857" cy="388226"/>
          </a:xfrm>
        </p:grpSpPr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A653884A-46C8-2657-FC21-78B5B85B58A1}"/>
                </a:ext>
              </a:extLst>
            </p:cNvPr>
            <p:cNvSpPr txBox="1"/>
            <p:nvPr/>
          </p:nvSpPr>
          <p:spPr>
            <a:xfrm>
              <a:off x="5783278" y="4181042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34.1x</a:t>
              </a: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91F31E4-A913-269F-CCB6-010FAC25CA80}"/>
                </a:ext>
              </a:extLst>
            </p:cNvPr>
            <p:cNvSpPr txBox="1"/>
            <p:nvPr/>
          </p:nvSpPr>
          <p:spPr>
            <a:xfrm>
              <a:off x="4111845" y="4199936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52.2x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F10C0C88-E8C5-E08E-C688-5D50005C6707}"/>
                </a:ext>
              </a:extLst>
            </p:cNvPr>
            <p:cNvSpPr txBox="1"/>
            <p:nvPr/>
          </p:nvSpPr>
          <p:spPr>
            <a:xfrm>
              <a:off x="7400630" y="4199936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rgbClr val="FF0000"/>
                  </a:solidFill>
                  <a:highlight>
                    <a:srgbClr val="FFFF00"/>
                  </a:highlight>
                </a:rPr>
                <a:t>52.4x</a:t>
              </a:r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448BC85-C430-61AE-9422-D4A7DDC75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6757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D10A5-DF56-0DF5-1B0B-90D9CCE1E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B08D-801B-74F7-E36A-59D742B7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Performance Improvement for </a:t>
            </a:r>
            <a:r>
              <a:rPr lang="en-US" err="1"/>
              <a:t>cuDF</a:t>
            </a:r>
            <a:r>
              <a:rPr lang="en-US"/>
              <a:t> over Pandas (Transitive Closure)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08979A4-3545-0261-D7E0-CBAAF01DF96C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ea typeface="Calibri"/>
                <a:cs typeface="Calibri"/>
              </a:rPr>
              <a:t>Shovon, A. R., Dyken, L. R., Green, O., Gilray, T., &amp; Kumar, S. (2022, November). Accelerating datalog applications with cudf. In 2022 IEEE/ACM Workshop on Irregular Applications: Architectures and Algorithms (IA3) (pp. 41-45). IEEE.</a:t>
            </a:r>
          </a:p>
        </p:txBody>
      </p:sp>
      <p:pic>
        <p:nvPicPr>
          <p:cNvPr id="5" name="Picture 4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E02E1B8A-D7D3-E515-201D-E4D5A508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92" y="1453733"/>
            <a:ext cx="10145501" cy="495475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F773820-35C5-A125-D996-5B2E59579711}"/>
              </a:ext>
            </a:extLst>
          </p:cNvPr>
          <p:cNvGrpSpPr/>
          <p:nvPr/>
        </p:nvGrpSpPr>
        <p:grpSpPr>
          <a:xfrm>
            <a:off x="2237365" y="4858873"/>
            <a:ext cx="4102140" cy="388226"/>
            <a:chOff x="2516019" y="4181042"/>
            <a:chExt cx="3800566" cy="388226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24298C03-4805-25E0-4031-E3070D42A8EE}"/>
                </a:ext>
              </a:extLst>
            </p:cNvPr>
            <p:cNvSpPr txBox="1"/>
            <p:nvPr/>
          </p:nvSpPr>
          <p:spPr>
            <a:xfrm>
              <a:off x="2516019" y="4181042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71x</a:t>
              </a: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B2718253-48A8-2881-EA25-D9C71D0E6165}"/>
                </a:ext>
              </a:extLst>
            </p:cNvPr>
            <p:cNvSpPr txBox="1"/>
            <p:nvPr/>
          </p:nvSpPr>
          <p:spPr>
            <a:xfrm>
              <a:off x="5233513" y="4181042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40x</a:t>
              </a: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0D0EA3D-0648-D010-C861-CEF97F421C01}"/>
                </a:ext>
              </a:extLst>
            </p:cNvPr>
            <p:cNvSpPr txBox="1"/>
            <p:nvPr/>
          </p:nvSpPr>
          <p:spPr>
            <a:xfrm>
              <a:off x="3895544" y="4199936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43x</a:t>
              </a:r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685BB59-3043-5B7E-B74D-3BD140A1E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49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1B112-1E0B-9FFE-79C8-3D93FE23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Improvement Opportunity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EC3209B0-93F9-589D-B771-DD68D79D4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192745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6065DD-6C84-3B3A-C73A-944B5946EF9C}"/>
              </a:ext>
            </a:extLst>
          </p:cNvPr>
          <p:cNvSpPr txBox="1"/>
          <p:nvPr/>
        </p:nvSpPr>
        <p:spPr>
          <a:xfrm>
            <a:off x="694871" y="6395131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A. R. Shovon, L. R. </a:t>
            </a:r>
            <a:r>
              <a:rPr lang="en-US" sz="800" err="1">
                <a:latin typeface="Calibri"/>
                <a:cs typeface="Calibri"/>
              </a:rPr>
              <a:t>Dyken</a:t>
            </a:r>
            <a:r>
              <a:rPr lang="en-US" sz="800">
                <a:latin typeface="Calibri"/>
                <a:cs typeface="Calibri"/>
              </a:rPr>
              <a:t>, O. Green, T. </a:t>
            </a:r>
            <a:r>
              <a:rPr lang="en-US" sz="800" err="1">
                <a:latin typeface="Calibri"/>
                <a:cs typeface="Calibri"/>
              </a:rPr>
              <a:t>Gilray</a:t>
            </a:r>
            <a:r>
              <a:rPr lang="en-US" sz="800">
                <a:latin typeface="Calibri"/>
                <a:cs typeface="Calibri"/>
              </a:rPr>
              <a:t> and S. Kumar, "Accelerating </a:t>
            </a:r>
            <a:r>
              <a:rPr lang="en-US" sz="800" err="1">
                <a:latin typeface="Calibri"/>
                <a:cs typeface="Calibri"/>
              </a:rPr>
              <a:t>Datalog</a:t>
            </a:r>
            <a:r>
              <a:rPr lang="en-US" sz="800">
                <a:latin typeface="Calibri"/>
                <a:cs typeface="Calibri"/>
              </a:rPr>
              <a:t> applications with </a:t>
            </a:r>
            <a:r>
              <a:rPr lang="en-US" sz="800" err="1">
                <a:latin typeface="Calibri"/>
                <a:cs typeface="Calibri"/>
              </a:rPr>
              <a:t>cuDF</a:t>
            </a:r>
            <a:r>
              <a:rPr lang="en-US" sz="800">
                <a:latin typeface="Calibri"/>
                <a:cs typeface="Calibri"/>
              </a:rPr>
              <a:t>," 2022 IEEE/ACM Workshop on Irregular Applications: Architectures and Algorithms (IA3), Dallas, TX, USA, 2022, pp. 41-45</a:t>
            </a:r>
            <a:endParaRPr lang="en-US">
              <a:cs typeface="Calibri" panose="020F0502020204030204" pitchFamily="34" charset="0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800">
                <a:latin typeface="Arial"/>
                <a:cs typeface="Arial"/>
              </a:rPr>
              <a:t>Green, O., Du, Z., Patel, S., Xie, Z., Liu, H., &amp; Bader, D. A. (2021, December). Anti-Section Transitive Closure. In 2021 IEEE 28th International Conference on High Performance Computing, Data, and Analytics (</a:t>
            </a:r>
            <a:r>
              <a:rPr lang="en-US" sz="800" err="1">
                <a:latin typeface="Arial"/>
                <a:cs typeface="Arial"/>
              </a:rPr>
              <a:t>HiPC</a:t>
            </a:r>
            <a:r>
              <a:rPr lang="en-US" sz="800">
                <a:latin typeface="Arial"/>
                <a:cs typeface="Arial"/>
              </a:rPr>
              <a:t>) (pp. 192-201). IEEE.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9AE977A-35C4-FA10-EF91-D6A2210C7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10486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99122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4C0E0-E671-02E7-9689-E6DE8181F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C143-6990-7CD7-3311-DCD1D8FDE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A5CD7D-6410-A021-9AD5-979ABA6AD2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1499" y="1436688"/>
          <a:ext cx="11350870" cy="338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55AB773-86F3-621C-FBCF-82CD29031747}"/>
              </a:ext>
            </a:extLst>
          </p:cNvPr>
          <p:cNvSpPr txBox="1"/>
          <p:nvPr/>
        </p:nvSpPr>
        <p:spPr>
          <a:xfrm>
            <a:off x="571499" y="6639527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Shovon, A. R., Gilray, T., Micinski, K., &amp; Kumar, S. (2023). Towards iterative relational algebra on the {GPU}. In 2023 USENIX Annual Technical Conference (USENIX ATC 23) (pp. 1009-1016).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4DB56-9F8B-D5BB-6E79-2E63C278BE19}"/>
              </a:ext>
            </a:extLst>
          </p:cNvPr>
          <p:cNvSpPr/>
          <p:nvPr/>
        </p:nvSpPr>
        <p:spPr>
          <a:xfrm>
            <a:off x="8233104" y="1318510"/>
            <a:ext cx="3887560" cy="399279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63500" dist="38100" dir="2700000">
              <a:srgbClr val="000000">
                <a:alpha val="0"/>
              </a:srgbClr>
            </a:outerShdw>
            <a:reflection stA="38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sign with yellow letters&#10;&#10;Description automatically generated">
            <a:extLst>
              <a:ext uri="{FF2B5EF4-FFF2-40B4-BE49-F238E27FC236}">
                <a16:creationId xmlns:a16="http://schemas.microsoft.com/office/drawing/2014/main" id="{A18D1EA5-253A-C31B-2114-9BC46D88D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612" y="4955640"/>
            <a:ext cx="1229069" cy="798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9742A-4352-DF6F-10B0-1AD9155BC9F3}"/>
              </a:ext>
            </a:extLst>
          </p:cNvPr>
          <p:cNvSpPr/>
          <p:nvPr/>
        </p:nvSpPr>
        <p:spPr>
          <a:xfrm>
            <a:off x="269631" y="1362284"/>
            <a:ext cx="3887559" cy="3754465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63500" dist="38100" dir="2700000">
              <a:srgbClr val="000000">
                <a:alpha val="0"/>
              </a:srgbClr>
            </a:outerShdw>
            <a:reflection stA="38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8860060-D530-0787-00C7-57BC4FCCA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63955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63630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BFAF27A3-39BB-75C3-4C5D-6F4243857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2134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3C2618F-82D9-466F-8CBE-CAAEC2C4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2B3D9578-1C1F-724E-30CF-37D6FA419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409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EA3893A-ADFF-FFB5-12B6-E97262CCD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230DE578-D251-AA61-0C8F-8CD595111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1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C8923D6-27AD-75AF-B362-0882573A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1F7A1611-7E9D-FBA9-8310-3F47B7CB0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733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C4E66A9-1A5B-9898-5581-C50118AA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1D54084D-7526-9C91-8F79-C35CA5F39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106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E4479-D01B-487C-1F7E-28BB5E101F45}"/>
              </a:ext>
            </a:extLst>
          </p:cNvPr>
          <p:cNvSpPr txBox="1"/>
          <p:nvPr/>
        </p:nvSpPr>
        <p:spPr>
          <a:xfrm>
            <a:off x="10935885" y="485153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B1D86C-E4BA-3991-8F38-78745D13A72B}"/>
              </a:ext>
            </a:extLst>
          </p:cNvPr>
          <p:cNvSpPr txBox="1"/>
          <p:nvPr/>
        </p:nvSpPr>
        <p:spPr>
          <a:xfrm>
            <a:off x="11468368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09207-F372-AE2A-D0C4-F7AA7E6D5EC9}"/>
              </a:ext>
            </a:extLst>
          </p:cNvPr>
          <p:cNvSpPr txBox="1"/>
          <p:nvPr/>
        </p:nvSpPr>
        <p:spPr>
          <a:xfrm>
            <a:off x="10935884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0468C-BEF7-A27E-138A-A4399D6DB989}"/>
              </a:ext>
            </a:extLst>
          </p:cNvPr>
          <p:cNvSpPr txBox="1"/>
          <p:nvPr/>
        </p:nvSpPr>
        <p:spPr>
          <a:xfrm>
            <a:off x="11468367" y="52830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7A3C7C-0B4F-C36A-5237-7B5F9C87006F}"/>
              </a:ext>
            </a:extLst>
          </p:cNvPr>
          <p:cNvCxnSpPr>
            <a:cxnSpLocks/>
          </p:cNvCxnSpPr>
          <p:nvPr/>
        </p:nvCxnSpPr>
        <p:spPr>
          <a:xfrm>
            <a:off x="7939144" y="5033446"/>
            <a:ext cx="2998424" cy="1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8D88DE-539E-9645-D164-A3D1F9CB421F}"/>
              </a:ext>
            </a:extLst>
          </p:cNvPr>
          <p:cNvCxnSpPr>
            <a:cxnSpLocks/>
          </p:cNvCxnSpPr>
          <p:nvPr/>
        </p:nvCxnSpPr>
        <p:spPr>
          <a:xfrm>
            <a:off x="7939143" y="5474120"/>
            <a:ext cx="2998424" cy="14686"/>
          </a:xfrm>
          <a:prstGeom prst="straightConnector1">
            <a:avLst/>
          </a:prstGeom>
          <a:ln w="28575">
            <a:solidFill>
              <a:srgbClr val="0062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51590FBE-2752-F28E-AECE-0FA0318AB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31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A0D59-96C3-668A-5A2D-7CFF8055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48FC79A-5C00-12D9-CC98-7BAF841B37B1}"/>
              </a:ext>
            </a:extLst>
          </p:cNvPr>
          <p:cNvSpPr/>
          <p:nvPr/>
        </p:nvSpPr>
        <p:spPr>
          <a:xfrm>
            <a:off x="3540868" y="1631526"/>
            <a:ext cx="5147554" cy="427307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552AF-D722-586D-87BB-02C5A265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How </a:t>
            </a:r>
            <a:r>
              <a:rPr lang="en-US" sz="3000" dirty="0">
                <a:latin typeface="Arial"/>
                <a:cs typeface="Arial"/>
              </a:rPr>
              <a:t>is the query processed?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F2B33E-4B98-CA02-96B7-6E19940866DB}"/>
              </a:ext>
            </a:extLst>
          </p:cNvPr>
          <p:cNvSpPr/>
          <p:nvPr/>
        </p:nvSpPr>
        <p:spPr>
          <a:xfrm>
            <a:off x="3198779" y="1187348"/>
            <a:ext cx="5807413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SELECT </a:t>
            </a:r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Name </a:t>
            </a:r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FROM </a:t>
            </a:r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Employees </a:t>
            </a:r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WHERE </a:t>
            </a:r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Age </a:t>
            </a:r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&lt; 30</a:t>
            </a:r>
            <a:r>
              <a:rPr lang="en-US" dirty="0">
                <a:solidFill>
                  <a:srgbClr val="575757"/>
                </a:solidFill>
                <a:cs typeface="Arial"/>
              </a:rPr>
              <a:t>;</a:t>
            </a:r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9319B0A-D8A8-F5E4-1D36-08B08D168C37}"/>
              </a:ext>
            </a:extLst>
          </p:cNvPr>
          <p:cNvSpPr/>
          <p:nvPr/>
        </p:nvSpPr>
        <p:spPr>
          <a:xfrm>
            <a:off x="5962880" y="1697203"/>
            <a:ext cx="266240" cy="3743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684DD-A194-07A0-761E-59E5D145B1ED}"/>
              </a:ext>
            </a:extLst>
          </p:cNvPr>
          <p:cNvSpPr txBox="1"/>
          <p:nvPr/>
        </p:nvSpPr>
        <p:spPr>
          <a:xfrm>
            <a:off x="562207" y="6602939"/>
            <a:ext cx="108389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1200" dirty="0"/>
              <a:t>Processing a SQL statement. Microsoft. </a:t>
            </a:r>
            <a:r>
              <a:rPr lang="en-US" sz="1200" dirty="0">
                <a:hlinkClick r:id="rId3"/>
              </a:rPr>
              <a:t>https://learn.microsoft.com/en-us/sql/odbc/reference/processing-a-sql-statement?view=sql-server-2017</a:t>
            </a:r>
            <a:r>
              <a:rPr lang="en-US" sz="1200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8D7260-AD50-CA43-4921-EF026B08AF17}"/>
              </a:ext>
            </a:extLst>
          </p:cNvPr>
          <p:cNvSpPr/>
          <p:nvPr/>
        </p:nvSpPr>
        <p:spPr>
          <a:xfrm>
            <a:off x="5282760" y="827309"/>
            <a:ext cx="159883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b="1" dirty="0"/>
              <a:t>SQL Statement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EEF312-484B-F47B-5728-B2ACB6FE7DB8}"/>
              </a:ext>
            </a:extLst>
          </p:cNvPr>
          <p:cNvSpPr/>
          <p:nvPr/>
        </p:nvSpPr>
        <p:spPr>
          <a:xfrm>
            <a:off x="4152266" y="2079210"/>
            <a:ext cx="3900792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Parse statement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CE10CFF-5E6A-8538-8ACD-138D3F56EA58}"/>
              </a:ext>
            </a:extLst>
          </p:cNvPr>
          <p:cNvSpPr/>
          <p:nvPr/>
        </p:nvSpPr>
        <p:spPr>
          <a:xfrm>
            <a:off x="4145604" y="2874676"/>
            <a:ext cx="3900792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Validate statement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F14501-5101-9827-4D9B-1CA206C02D40}"/>
              </a:ext>
            </a:extLst>
          </p:cNvPr>
          <p:cNvSpPr/>
          <p:nvPr/>
        </p:nvSpPr>
        <p:spPr>
          <a:xfrm>
            <a:off x="4152090" y="3666162"/>
            <a:ext cx="3900792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Generate multiple execution plans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C050108-527A-CA63-4E19-163A2D9C123E}"/>
              </a:ext>
            </a:extLst>
          </p:cNvPr>
          <p:cNvSpPr/>
          <p:nvPr/>
        </p:nvSpPr>
        <p:spPr>
          <a:xfrm>
            <a:off x="5969366" y="2547427"/>
            <a:ext cx="266240" cy="3272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32F8F51-47B7-5832-B7F7-9E228407168E}"/>
              </a:ext>
            </a:extLst>
          </p:cNvPr>
          <p:cNvSpPr/>
          <p:nvPr/>
        </p:nvSpPr>
        <p:spPr>
          <a:xfrm>
            <a:off x="5970613" y="3340903"/>
            <a:ext cx="266240" cy="3272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156A84-14A7-3C87-149A-8C4719407CB8}"/>
              </a:ext>
            </a:extLst>
          </p:cNvPr>
          <p:cNvSpPr/>
          <p:nvPr/>
        </p:nvSpPr>
        <p:spPr>
          <a:xfrm>
            <a:off x="4152090" y="4459638"/>
            <a:ext cx="3900792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Query optimization</a:t>
            </a:r>
            <a:endParaRPr lang="en-US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0A789BE-7A84-1E73-CD5C-0C4BC51FE8EB}"/>
              </a:ext>
            </a:extLst>
          </p:cNvPr>
          <p:cNvSpPr/>
          <p:nvPr/>
        </p:nvSpPr>
        <p:spPr>
          <a:xfrm>
            <a:off x="5970613" y="4134379"/>
            <a:ext cx="266240" cy="3272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02A6664-7E40-918A-0BC7-2309344FB981}"/>
              </a:ext>
            </a:extLst>
          </p:cNvPr>
          <p:cNvSpPr/>
          <p:nvPr/>
        </p:nvSpPr>
        <p:spPr>
          <a:xfrm>
            <a:off x="4152090" y="5262891"/>
            <a:ext cx="3900792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Query execution</a:t>
            </a:r>
            <a:endParaRPr lang="en-US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86CCAE5-0144-A552-5907-91D864C3F48F}"/>
              </a:ext>
            </a:extLst>
          </p:cNvPr>
          <p:cNvSpPr/>
          <p:nvPr/>
        </p:nvSpPr>
        <p:spPr>
          <a:xfrm>
            <a:off x="5970613" y="4937632"/>
            <a:ext cx="266240" cy="3272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7B2636-00B0-E464-48C9-67432AB6E360}"/>
              </a:ext>
            </a:extLst>
          </p:cNvPr>
          <p:cNvSpPr/>
          <p:nvPr/>
        </p:nvSpPr>
        <p:spPr>
          <a:xfrm>
            <a:off x="6917937" y="1640097"/>
            <a:ext cx="177048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Database Engine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3ECD5E-5FFF-ECE1-85B3-049A80636875}"/>
              </a:ext>
            </a:extLst>
          </p:cNvPr>
          <p:cNvSpPr/>
          <p:nvPr/>
        </p:nvSpPr>
        <p:spPr>
          <a:xfrm>
            <a:off x="4164249" y="6111204"/>
            <a:ext cx="3900792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575757"/>
                </a:solidFill>
                <a:ea typeface="+mn-lt"/>
                <a:cs typeface="+mn-lt"/>
              </a:rPr>
              <a:t>Result set</a:t>
            </a:r>
            <a:endParaRPr lang="en-US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36EA96A-16DA-7A5E-A649-06FC51FE574C}"/>
              </a:ext>
            </a:extLst>
          </p:cNvPr>
          <p:cNvSpPr/>
          <p:nvPr/>
        </p:nvSpPr>
        <p:spPr>
          <a:xfrm>
            <a:off x="5981525" y="5730712"/>
            <a:ext cx="266240" cy="3743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EE6365E-FFF2-D176-521F-D243D9EF17F3}"/>
              </a:ext>
            </a:extLst>
          </p:cNvPr>
          <p:cNvSpPr/>
          <p:nvPr/>
        </p:nvSpPr>
        <p:spPr>
          <a:xfrm>
            <a:off x="8741699" y="1697203"/>
            <a:ext cx="688217" cy="422551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Summing Junction 4">
            <a:extLst>
              <a:ext uri="{FF2B5EF4-FFF2-40B4-BE49-F238E27FC236}">
                <a16:creationId xmlns:a16="http://schemas.microsoft.com/office/drawing/2014/main" id="{A0835480-CCF4-2A6C-B77E-A121FA274228}"/>
              </a:ext>
            </a:extLst>
          </p:cNvPr>
          <p:cNvSpPr/>
          <p:nvPr/>
        </p:nvSpPr>
        <p:spPr>
          <a:xfrm>
            <a:off x="9348281" y="929604"/>
            <a:ext cx="1615807" cy="954795"/>
          </a:xfrm>
          <a:prstGeom prst="flowChartConnecto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0000"/>
                </a:solidFill>
                <a:cs typeface="Arial"/>
              </a:rPr>
              <a:t>WHAT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38" name="Flowchart: Summing Junction 37">
            <a:extLst>
              <a:ext uri="{FF2B5EF4-FFF2-40B4-BE49-F238E27FC236}">
                <a16:creationId xmlns:a16="http://schemas.microsoft.com/office/drawing/2014/main" id="{79687183-37AB-C231-E5CD-B24712C53D9D}"/>
              </a:ext>
            </a:extLst>
          </p:cNvPr>
          <p:cNvSpPr/>
          <p:nvPr/>
        </p:nvSpPr>
        <p:spPr>
          <a:xfrm>
            <a:off x="9483193" y="3315083"/>
            <a:ext cx="1615807" cy="954795"/>
          </a:xfrm>
          <a:prstGeom prst="flowChartSummingJunctio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  <a:cs typeface="Arial"/>
              </a:rPr>
              <a:t>HOW</a:t>
            </a:r>
            <a:endParaRPr lang="en-US">
              <a:solidFill>
                <a:srgbClr val="FF0000"/>
              </a:solidFill>
              <a:cs typeface="Arial" panose="020B0604020202020204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64CE75-A276-24C9-3970-134060AEE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24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16" grpId="0" animBg="1"/>
      <p:bldP spid="8" grpId="0"/>
      <p:bldP spid="10" grpId="0" animBg="1"/>
      <p:bldP spid="14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30" grpId="0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DBF-DEF0-B5B9-2685-AAA3317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1880A-AA78-E0DB-8FA5-B1BF33B4B400}"/>
              </a:ext>
            </a:extLst>
          </p:cNvPr>
          <p:cNvSpPr/>
          <p:nvPr/>
        </p:nvSpPr>
        <p:spPr>
          <a:xfrm>
            <a:off x="7296050" y="1606350"/>
            <a:ext cx="4895950" cy="52516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CF092F5-33B5-DD9B-F9D3-94240D8B6079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45AEE101-8E03-359D-8A61-BBB008866FE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6FD0EEE-C1C1-FBCF-143E-5CBE63CF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FEF2-AF6E-8A25-B90F-6789BBA0A94B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9500A-5E60-618D-3C89-AB7158560AA7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0186E-8826-5540-1C54-AC9F9C70ABBF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8A1DD-F6EC-14EC-82EE-A5DDAE04CC96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E6AA1-38D7-3E30-28E0-F7BCD7F227E3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7E8B6-DC1E-1146-46A2-DD4050F1C298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CAA81-D801-1A30-B6ED-98E96734CCA7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956E0-58F2-6C77-8B68-4E1708CB4141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BC11C-346D-B3D7-3FC2-25ECFA676880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D661D-DB62-6C6B-FABD-7B5EA4E14FC0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F639E7-5716-4A8D-2BB3-0061AC0E513D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E59F5-47EE-CD90-A8E8-9D3228452300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D5025-9FEA-7DD5-5D0F-29FA214073DE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F530DE-4B18-68CF-494E-7DC1D8FB4928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5F01D-465A-8306-4B9F-B54218967AC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4AFDB2-9DAE-8459-2F52-BFD26FDFD1FB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B108559-B332-503C-DDDB-2363A18214D3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F59F7A1-CCF6-8F89-B178-25CBDA51D2B5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DC84C97-7C11-D073-165B-049CD686378B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D7F17E2-6A20-EDCC-E214-5023A9AF8660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FA13B-8A72-0CBE-0EEA-5DBA0F0D23A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A7CCC9-534C-F349-381F-C417BE636C3A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7B2A54-2340-7A6F-938D-FCDDE062897D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FBFCC0-AF6A-F3C1-3022-45A73709B139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8E1682-A742-2401-25D7-4586EB89542F}"/>
              </a:ext>
            </a:extLst>
          </p:cNvPr>
          <p:cNvSpPr txBox="1"/>
          <p:nvPr/>
        </p:nvSpPr>
        <p:spPr>
          <a:xfrm>
            <a:off x="10935885" y="485153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498F07-9D8A-2C39-9F03-5123A64D98E3}"/>
              </a:ext>
            </a:extLst>
          </p:cNvPr>
          <p:cNvSpPr txBox="1"/>
          <p:nvPr/>
        </p:nvSpPr>
        <p:spPr>
          <a:xfrm>
            <a:off x="11468368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10172-4060-D5C0-C2A1-515BF99B51DE}"/>
              </a:ext>
            </a:extLst>
          </p:cNvPr>
          <p:cNvSpPr txBox="1"/>
          <p:nvPr/>
        </p:nvSpPr>
        <p:spPr>
          <a:xfrm>
            <a:off x="10935884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F0F2B2-1AB9-C881-1B42-DCE56C6F5ACA}"/>
              </a:ext>
            </a:extLst>
          </p:cNvPr>
          <p:cNvSpPr txBox="1"/>
          <p:nvPr/>
        </p:nvSpPr>
        <p:spPr>
          <a:xfrm>
            <a:off x="11468367" y="52830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FC3011-8AF6-F2D9-2944-FD3F8644EF8C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596A5F-BABA-38A4-D3BD-DB990C611E36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4763C4-15E4-6DE3-C82F-6E1771C38E55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E70196-01E5-E548-79C1-01FE362E4249}"/>
              </a:ext>
            </a:extLst>
          </p:cNvPr>
          <p:cNvCxnSpPr>
            <a:cxnSpLocks/>
          </p:cNvCxnSpPr>
          <p:nvPr/>
        </p:nvCxnSpPr>
        <p:spPr>
          <a:xfrm>
            <a:off x="7939144" y="5033446"/>
            <a:ext cx="2998424" cy="1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6C3189-76F9-8E3D-9148-0D52F39B58E5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AA5E8E-F528-9FCA-0303-CBBD6D26A6F6}"/>
              </a:ext>
            </a:extLst>
          </p:cNvPr>
          <p:cNvCxnSpPr>
            <a:cxnSpLocks/>
          </p:cNvCxnSpPr>
          <p:nvPr/>
        </p:nvCxnSpPr>
        <p:spPr>
          <a:xfrm>
            <a:off x="7939143" y="5474120"/>
            <a:ext cx="2998424" cy="14686"/>
          </a:xfrm>
          <a:prstGeom prst="straightConnector1">
            <a:avLst/>
          </a:prstGeom>
          <a:ln w="28575">
            <a:solidFill>
              <a:srgbClr val="0062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DA0308-D56D-371E-7BA6-6B36B11A9F36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A1F91-0391-0224-12DE-74EACAFFCB12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BA117-B430-ECF2-BBE1-8CEFC1A5B088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FEE9B-6CB9-5BC1-5589-DC72424BDFB0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2C087-C16E-195C-377D-A2EA39850AC0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E0EB0C-82C1-D58E-C476-521220598C44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15206A-D02C-D16A-44A5-B536CC072329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A5C34C36-977E-564B-67CC-BE0FB80E843A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AA099D7-2988-E4F0-0FC3-9EAAAA6D35D7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90F92CA6-B03C-6239-4BD9-544D49FB06B4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2DF4A16-BBC3-1772-5018-4C112FC98538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92513B-ABB0-8DEA-8549-1C05A819DC71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EFF1770-7FE7-8D49-8929-5BA5DF011CA6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3DC191B0-513E-F1FE-7F15-66AA5FA94234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333FB0-3B2F-7AC2-BFB3-667ED2FB6449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954CC4-D6E3-1F01-F29B-5A4D3EF05FFA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8EA603-32D9-8546-15AC-F4F630EDC3D3}"/>
              </a:ext>
            </a:extLst>
          </p:cNvPr>
          <p:cNvSpPr/>
          <p:nvPr/>
        </p:nvSpPr>
        <p:spPr>
          <a:xfrm>
            <a:off x="7816607" y="934398"/>
            <a:ext cx="4206842" cy="61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Stores key-value pairs in sparse space</a:t>
            </a:r>
          </a:p>
          <a:p>
            <a:pPr algn="ctr"/>
            <a:r>
              <a:rPr lang="en-US"/>
              <a:t>Uses extra memory</a:t>
            </a:r>
          </a:p>
        </p:txBody>
      </p: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A4540156-7298-128E-7B6C-86B32D66E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76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FE07-A05B-ECCF-B97E-56A1E03B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392334" cy="4490708"/>
          </a:xfrm>
        </p:spPr>
        <p:txBody>
          <a:bodyPr/>
          <a:lstStyle/>
          <a:p>
            <a:pPr marL="227965" indent="-227965"/>
            <a:r>
              <a:rPr lang="en-US" dirty="0">
                <a:latin typeface="Proxima Nova Rg"/>
              </a:rPr>
              <a:t>Build rate:</a:t>
            </a:r>
          </a:p>
          <a:p>
            <a:pPr marL="685165" lvl="1" indent="-227965"/>
            <a:r>
              <a:rPr lang="en-US" dirty="0">
                <a:latin typeface="Proxima Nova Rg"/>
              </a:rPr>
              <a:t>Random synthetic graph: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400 million keys/second</a:t>
            </a:r>
          </a:p>
          <a:p>
            <a:pPr marL="685165" lvl="1" indent="-227965"/>
            <a:r>
              <a:rPr lang="en-US" dirty="0">
                <a:latin typeface="Proxima Nova Rg"/>
              </a:rPr>
              <a:t>String graph: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4 billion keys/second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3C929-DC3E-2706-F49E-C993A308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 Performance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941937-65C2-0A72-F918-5F6F99868BAF}"/>
              </a:ext>
            </a:extLst>
          </p:cNvPr>
          <p:cNvGrpSpPr/>
          <p:nvPr/>
        </p:nvGrpSpPr>
        <p:grpSpPr>
          <a:xfrm>
            <a:off x="7210778" y="1930870"/>
            <a:ext cx="3608681" cy="776672"/>
            <a:chOff x="7210778" y="1930870"/>
            <a:chExt cx="3608681" cy="77667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D2467A-BE28-B7BA-55E1-F388289E101E}"/>
                </a:ext>
              </a:extLst>
            </p:cNvPr>
            <p:cNvSpPr/>
            <p:nvPr/>
          </p:nvSpPr>
          <p:spPr>
            <a:xfrm>
              <a:off x="7210778" y="1959093"/>
              <a:ext cx="320322" cy="2888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cs typeface="Arial"/>
                </a:rPr>
                <a:t>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06AE68D-F2CC-0ED3-9F26-5E2FA60D9652}"/>
                </a:ext>
              </a:extLst>
            </p:cNvPr>
            <p:cNvCxnSpPr/>
            <p:nvPr/>
          </p:nvCxnSpPr>
          <p:spPr>
            <a:xfrm flipV="1">
              <a:off x="7528749" y="2098793"/>
              <a:ext cx="412044" cy="8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FCB82D-F231-502C-2F58-575C1C06C3C9}"/>
                </a:ext>
              </a:extLst>
            </p:cNvPr>
            <p:cNvSpPr/>
            <p:nvPr/>
          </p:nvSpPr>
          <p:spPr>
            <a:xfrm>
              <a:off x="7935148" y="1949685"/>
              <a:ext cx="320322" cy="2888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cs typeface="Arial"/>
                </a:rPr>
                <a:t>1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340D85-27F2-934F-EB55-74A2EE8C1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119" y="2089385"/>
              <a:ext cx="412044" cy="8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76AA91-AEA8-EAEA-FC3A-1A9919C94E0D}"/>
                </a:ext>
              </a:extLst>
            </p:cNvPr>
            <p:cNvSpPr/>
            <p:nvPr/>
          </p:nvSpPr>
          <p:spPr>
            <a:xfrm>
              <a:off x="8650111" y="1940278"/>
              <a:ext cx="320322" cy="2888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cs typeface="Arial"/>
                </a:rPr>
                <a:t>2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ABFA52A-2484-27C3-925F-0AD0BF0825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8082" y="2079978"/>
              <a:ext cx="412044" cy="8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081CCB-E189-5560-ED8A-AAF08F9ACCF5}"/>
                </a:ext>
              </a:extLst>
            </p:cNvPr>
            <p:cNvSpPr/>
            <p:nvPr/>
          </p:nvSpPr>
          <p:spPr>
            <a:xfrm>
              <a:off x="9374481" y="1940278"/>
              <a:ext cx="320322" cy="2888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cs typeface="Arial"/>
                </a:rPr>
                <a:t>3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0F9A08-5846-5320-9C7F-EB0CDDA1C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2452" y="2079978"/>
              <a:ext cx="412044" cy="8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EFEF5E-102C-AA0F-F67A-B666E62B7F9B}"/>
                </a:ext>
              </a:extLst>
            </p:cNvPr>
            <p:cNvSpPr/>
            <p:nvPr/>
          </p:nvSpPr>
          <p:spPr>
            <a:xfrm>
              <a:off x="10089444" y="1930870"/>
              <a:ext cx="320322" cy="2888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cs typeface="Arial"/>
                </a:rPr>
                <a:t>4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D5AF4B-36F0-41C0-431A-5C68576D8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415" y="2070570"/>
              <a:ext cx="412044" cy="8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29A8DB-5C81-A7CE-5064-EC3B56AC12A2}"/>
                </a:ext>
              </a:extLst>
            </p:cNvPr>
            <p:cNvSpPr txBox="1"/>
            <p:nvPr/>
          </p:nvSpPr>
          <p:spPr>
            <a:xfrm>
              <a:off x="8321793" y="2338210"/>
              <a:ext cx="17018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Arial"/>
                </a:rPr>
                <a:t>String graph</a:t>
              </a:r>
            </a:p>
          </p:txBody>
        </p:sp>
      </p:grp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7EA6EFA-4BD9-C88D-1161-60CE91F36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9676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16351-84FA-3E26-8878-8A78041B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8F9746-B41E-FF12-2A7C-5F03D169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5C78F-D409-11B7-16B1-803A047A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6E5005CF-F15D-2477-0E6C-161DA915AB53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8CA47A0-CC68-4024-E583-6E55B1E6F8B7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46F84-5366-0451-3AA4-B152764CEB54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6413004-CFA2-FB5A-8ACC-E841888AE31F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2533E-840F-EF50-B1C1-3B3538E6C56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EEADE61-387F-E647-B400-3B59A5E6E415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F0A43DF-C301-290B-91F2-76B62305F476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698103-F00D-D19A-690C-67A4CB543D00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71E1B1D-3DC6-26E9-CF82-EF3609FA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1" y="375282"/>
            <a:ext cx="4228261" cy="536711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E7A544F-6AA4-6F98-BC1E-A4DF23D81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1813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43C1C-1D69-C584-2F9D-873F3E2BB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F76F7F-BE12-8FCA-FAE8-01E4E9A3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2EE8F-9CB5-0FDE-4A47-D893C9745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45B509F1-9D2A-A390-ED32-D99D5469D4BD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7305683-D215-485C-A35F-86A1E33435ED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B0C57-1797-4429-7A71-B625543E4D78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39767C53-6BB5-7281-E0AB-9E454DB73FB9}"/>
              </a:ext>
            </a:extLst>
          </p:cNvPr>
          <p:cNvGraphicFramePr>
            <a:graphicFrameLocks noGrp="1"/>
          </p:cNvGraphicFramePr>
          <p:nvPr/>
        </p:nvGraphicFramePr>
        <p:xfrm>
          <a:off x="7565397" y="2878872"/>
          <a:ext cx="3159138" cy="151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64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2826791796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Join Key</a:t>
                      </a:r>
                      <a:endParaRPr lang="en-US" sz="1400" err="1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 1 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4327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82B4622-D861-E48F-FCE0-DD3499C9B4E3}"/>
              </a:ext>
            </a:extLst>
          </p:cNvPr>
          <p:cNvSpPr txBox="1"/>
          <p:nvPr/>
        </p:nvSpPr>
        <p:spPr>
          <a:xfrm>
            <a:off x="7763642" y="2512095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Join Result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F32DA6B-B80D-8006-ED1A-D46A4B695A97}"/>
              </a:ext>
            </a:extLst>
          </p:cNvPr>
          <p:cNvSpPr/>
          <p:nvPr/>
        </p:nvSpPr>
        <p:spPr>
          <a:xfrm>
            <a:off x="8782611" y="188917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2118F8D-4C51-4B64-E7BF-E9D0A1E0624C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7CB32-16B5-A6B3-6DED-7FE9BCD7C01B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A5E0CFC-9096-AC4F-4BD7-B290E2F4954C}"/>
              </a:ext>
            </a:extLst>
          </p:cNvPr>
          <p:cNvSpPr/>
          <p:nvPr/>
        </p:nvSpPr>
        <p:spPr>
          <a:xfrm>
            <a:off x="4867450" y="2534849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6AD94-E8B1-2D97-DB57-8377F44AA6AE}"/>
              </a:ext>
            </a:extLst>
          </p:cNvPr>
          <p:cNvSpPr txBox="1"/>
          <p:nvPr/>
        </p:nvSpPr>
        <p:spPr>
          <a:xfrm>
            <a:off x="4868762" y="2956191"/>
            <a:ext cx="249281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Second pass</a:t>
            </a:r>
          </a:p>
          <a:p>
            <a:pPr algn="ctr"/>
            <a:r>
              <a:rPr lang="en-US" sz="1400"/>
              <a:t>(fused projection)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A806D0-B052-F6F7-8484-021450D91300}"/>
              </a:ext>
            </a:extLst>
          </p:cNvPr>
          <p:cNvSpPr txBox="1"/>
          <p:nvPr/>
        </p:nvSpPr>
        <p:spPr>
          <a:xfrm>
            <a:off x="9221734" y="1955493"/>
            <a:ext cx="180676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Prefix sum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0714A2DD-1950-C88B-968F-65F5973C835E}"/>
              </a:ext>
            </a:extLst>
          </p:cNvPr>
          <p:cNvSpPr/>
          <p:nvPr/>
        </p:nvSpPr>
        <p:spPr>
          <a:xfrm>
            <a:off x="7588333" y="2645228"/>
            <a:ext cx="884712" cy="1953490"/>
          </a:xfrm>
          <a:prstGeom prst="mathMultiply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42E7F741-CB23-D7FD-4454-4AF59FB85180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F69609E8-D9AA-2A7D-47D5-B1746E610C5B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3806AE-2FA2-B8E6-DA53-72F839B68A32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518FD4-8477-C2E5-F070-CCC921DF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397" y="358100"/>
            <a:ext cx="4228261" cy="5367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1AA9A8-4FEA-7D6B-E2E5-053D899C06C5}"/>
              </a:ext>
            </a:extLst>
          </p:cNvPr>
          <p:cNvSpPr/>
          <p:nvPr/>
        </p:nvSpPr>
        <p:spPr>
          <a:xfrm>
            <a:off x="9339634" y="427935"/>
            <a:ext cx="2373550" cy="4668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046EEA0A-49A8-90FD-48ED-1BE7D293D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590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618AD-ABCE-3174-379E-D6816B32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BE52E-C08B-4A51-2543-AB6945176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498B4-0667-29D3-4A61-E680BE4AB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3FD618DE-CB10-4E87-6636-D5C2BB9FD2A4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254CC90-B7C6-420C-8AB2-8B99CD119D0B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7D5B7-CFB3-D465-D007-12EBBA4D862E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51D32EE4-13B5-5EA9-DA85-BAA00CC284EB}"/>
              </a:ext>
            </a:extLst>
          </p:cNvPr>
          <p:cNvGraphicFramePr>
            <a:graphicFrameLocks noGrp="1"/>
          </p:cNvGraphicFramePr>
          <p:nvPr/>
        </p:nvGraphicFramePr>
        <p:xfrm>
          <a:off x="7565397" y="2878872"/>
          <a:ext cx="3159138" cy="151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64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2826791796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Join Key</a:t>
                      </a:r>
                      <a:endParaRPr lang="en-US" sz="1400" err="1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 1 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4327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CBC4E93-13D2-6B9F-51B7-EE52F1FE83E2}"/>
              </a:ext>
            </a:extLst>
          </p:cNvPr>
          <p:cNvSpPr txBox="1"/>
          <p:nvPr/>
        </p:nvSpPr>
        <p:spPr>
          <a:xfrm>
            <a:off x="7763642" y="2512095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Join Result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FD46DD2-0385-A2C4-B6FD-42EDCA0835B6}"/>
              </a:ext>
            </a:extLst>
          </p:cNvPr>
          <p:cNvSpPr/>
          <p:nvPr/>
        </p:nvSpPr>
        <p:spPr>
          <a:xfrm>
            <a:off x="8782611" y="188917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000796A-26FB-819F-7CC1-AE944B159206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A7D8B-E74D-5BB9-5838-3AF362BD5DBA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786739-05B9-A17F-D34E-C3D7433FCBD0}"/>
              </a:ext>
            </a:extLst>
          </p:cNvPr>
          <p:cNvSpPr/>
          <p:nvPr/>
        </p:nvSpPr>
        <p:spPr>
          <a:xfrm>
            <a:off x="4867450" y="2534849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9C6CA-006E-21B0-6ACD-CD499E401EFF}"/>
              </a:ext>
            </a:extLst>
          </p:cNvPr>
          <p:cNvSpPr txBox="1"/>
          <p:nvPr/>
        </p:nvSpPr>
        <p:spPr>
          <a:xfrm>
            <a:off x="4868762" y="2956191"/>
            <a:ext cx="249281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Second pass</a:t>
            </a:r>
          </a:p>
          <a:p>
            <a:pPr algn="ctr"/>
            <a:r>
              <a:rPr lang="en-US" sz="1400"/>
              <a:t>(fused projection)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4764D-2F22-097F-50EC-C227B0CE001E}"/>
              </a:ext>
            </a:extLst>
          </p:cNvPr>
          <p:cNvSpPr txBox="1"/>
          <p:nvPr/>
        </p:nvSpPr>
        <p:spPr>
          <a:xfrm>
            <a:off x="9221734" y="1955493"/>
            <a:ext cx="180676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Prefix sum</a:t>
            </a:r>
          </a:p>
        </p:txBody>
      </p:sp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58FFEE55-4018-9DC1-701D-2F303DC5C6B5}"/>
              </a:ext>
            </a:extLst>
          </p:cNvPr>
          <p:cNvGraphicFramePr>
            <a:graphicFrameLocks noGrp="1"/>
          </p:cNvGraphicFramePr>
          <p:nvPr/>
        </p:nvGraphicFramePr>
        <p:xfrm>
          <a:off x="8199463" y="5323090"/>
          <a:ext cx="1654877" cy="999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70C7DF0-9590-6C0B-6CE0-5CE19B5B1C62}"/>
              </a:ext>
            </a:extLst>
          </p:cNvPr>
          <p:cNvSpPr txBox="1"/>
          <p:nvPr/>
        </p:nvSpPr>
        <p:spPr>
          <a:xfrm>
            <a:off x="7277063" y="4972529"/>
            <a:ext cx="33118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Deduplicated Join Result</a:t>
            </a:r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63CB29E4-277B-B07B-21C9-46C18194DA87}"/>
              </a:ext>
            </a:extLst>
          </p:cNvPr>
          <p:cNvSpPr/>
          <p:nvPr/>
        </p:nvSpPr>
        <p:spPr>
          <a:xfrm>
            <a:off x="8773430" y="430370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9E035-CBF8-2876-4C7B-8A8FC5C2CCD3}"/>
              </a:ext>
            </a:extLst>
          </p:cNvPr>
          <p:cNvSpPr txBox="1"/>
          <p:nvPr/>
        </p:nvSpPr>
        <p:spPr>
          <a:xfrm>
            <a:off x="9221733" y="4370023"/>
            <a:ext cx="185267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Sort and Unique</a:t>
            </a:r>
            <a:endParaRPr lang="en-US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43FE1F6F-0954-3647-21CB-4CFE3DFD9E8A}"/>
              </a:ext>
            </a:extLst>
          </p:cNvPr>
          <p:cNvSpPr/>
          <p:nvPr/>
        </p:nvSpPr>
        <p:spPr>
          <a:xfrm>
            <a:off x="7588333" y="2645228"/>
            <a:ext cx="884712" cy="1953490"/>
          </a:xfrm>
          <a:prstGeom prst="mathMultiply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6A92783E-396F-7CCC-4DB6-12CC3FA6B7C8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7810410-AB6A-7D99-5DDE-7EC5A7F9CBEB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13FB0C-F615-8D09-E14E-DD42A8FD9934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CD6E45-DAB9-C282-907A-13F1DB16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689" y="375941"/>
            <a:ext cx="4228261" cy="536711"/>
          </a:xfrm>
          <a:prstGeom prst="rect">
            <a:avLst/>
          </a:prstGeom>
        </p:spPr>
      </p:pic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C5F7D776-7899-5F51-C9CD-C26BAE039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39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B248-0E68-799B-F2CA-194AC4794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E8DB5-BAA8-A784-FE66-422EA2A9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environment, applications, datasets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229F42-1A85-D1B5-8157-9E3E36D0DB7E}"/>
              </a:ext>
            </a:extLst>
          </p:cNvPr>
          <p:cNvSpPr/>
          <p:nvPr/>
        </p:nvSpPr>
        <p:spPr>
          <a:xfrm>
            <a:off x="571495" y="3770576"/>
            <a:ext cx="8978897" cy="408072"/>
          </a:xfrm>
          <a:custGeom>
            <a:avLst/>
            <a:gdLst>
              <a:gd name="connsiteX0" fmla="*/ 0 w 9857035"/>
              <a:gd name="connsiteY0" fmla="*/ 68013 h 408072"/>
              <a:gd name="connsiteX1" fmla="*/ 68013 w 9857035"/>
              <a:gd name="connsiteY1" fmla="*/ 0 h 408072"/>
              <a:gd name="connsiteX2" fmla="*/ 9789022 w 9857035"/>
              <a:gd name="connsiteY2" fmla="*/ 0 h 408072"/>
              <a:gd name="connsiteX3" fmla="*/ 9857035 w 9857035"/>
              <a:gd name="connsiteY3" fmla="*/ 68013 h 408072"/>
              <a:gd name="connsiteX4" fmla="*/ 9857035 w 9857035"/>
              <a:gd name="connsiteY4" fmla="*/ 340059 h 408072"/>
              <a:gd name="connsiteX5" fmla="*/ 9789022 w 9857035"/>
              <a:gd name="connsiteY5" fmla="*/ 408072 h 408072"/>
              <a:gd name="connsiteX6" fmla="*/ 68013 w 9857035"/>
              <a:gd name="connsiteY6" fmla="*/ 408072 h 408072"/>
              <a:gd name="connsiteX7" fmla="*/ 0 w 9857035"/>
              <a:gd name="connsiteY7" fmla="*/ 340059 h 408072"/>
              <a:gd name="connsiteX8" fmla="*/ 0 w 9857035"/>
              <a:gd name="connsiteY8" fmla="*/ 68013 h 40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7035" h="408072">
                <a:moveTo>
                  <a:pt x="0" y="68013"/>
                </a:moveTo>
                <a:cubicBezTo>
                  <a:pt x="0" y="30450"/>
                  <a:pt x="30450" y="0"/>
                  <a:pt x="68013" y="0"/>
                </a:cubicBezTo>
                <a:lnTo>
                  <a:pt x="9789022" y="0"/>
                </a:lnTo>
                <a:cubicBezTo>
                  <a:pt x="9826585" y="0"/>
                  <a:pt x="9857035" y="30450"/>
                  <a:pt x="9857035" y="68013"/>
                </a:cubicBezTo>
                <a:lnTo>
                  <a:pt x="9857035" y="340059"/>
                </a:lnTo>
                <a:cubicBezTo>
                  <a:pt x="9857035" y="377622"/>
                  <a:pt x="9826585" y="408072"/>
                  <a:pt x="9789022" y="408072"/>
                </a:cubicBezTo>
                <a:lnTo>
                  <a:pt x="68013" y="408072"/>
                </a:lnTo>
                <a:cubicBezTo>
                  <a:pt x="30450" y="408072"/>
                  <a:pt x="0" y="377622"/>
                  <a:pt x="0" y="340059"/>
                </a:cubicBezTo>
                <a:lnTo>
                  <a:pt x="0" y="68013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1360" tIns="111360" rIns="111360" bIns="111360" numCol="1" spcCol="1270" anchor="ctr" anchorCtr="0">
            <a:noAutofit/>
          </a:bodyPr>
          <a:lstStyle>
            <a:defPPr>
              <a:defRPr lang="en-US"/>
            </a:defPPr>
            <a:lvl1pPr marL="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6732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464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1966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69288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661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393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125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8577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kern="1200" dirty="0"/>
              <a:t>Datasets</a:t>
            </a:r>
            <a:r>
              <a:rPr lang="en-US" sz="2000" b="0" i="0" kern="1200" dirty="0"/>
              <a:t>: Stanford large network, </a:t>
            </a:r>
            <a:r>
              <a:rPr lang="en-US" sz="2000" b="0" i="0" kern="1200" dirty="0" err="1"/>
              <a:t>SuiteSparse</a:t>
            </a:r>
            <a:r>
              <a:rPr lang="en-US" sz="2000" b="0" i="0" kern="1200" dirty="0"/>
              <a:t>, Road network</a:t>
            </a:r>
            <a:endParaRPr lang="en-US" sz="20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A740EAF-1664-674E-3223-BBEDD897606E}"/>
              </a:ext>
            </a:extLst>
          </p:cNvPr>
          <p:cNvSpPr/>
          <p:nvPr/>
        </p:nvSpPr>
        <p:spPr>
          <a:xfrm>
            <a:off x="571496" y="3215789"/>
            <a:ext cx="8978901" cy="408072"/>
          </a:xfrm>
          <a:custGeom>
            <a:avLst/>
            <a:gdLst>
              <a:gd name="connsiteX0" fmla="*/ 0 w 9857035"/>
              <a:gd name="connsiteY0" fmla="*/ 68013 h 408072"/>
              <a:gd name="connsiteX1" fmla="*/ 68013 w 9857035"/>
              <a:gd name="connsiteY1" fmla="*/ 0 h 408072"/>
              <a:gd name="connsiteX2" fmla="*/ 9789022 w 9857035"/>
              <a:gd name="connsiteY2" fmla="*/ 0 h 408072"/>
              <a:gd name="connsiteX3" fmla="*/ 9857035 w 9857035"/>
              <a:gd name="connsiteY3" fmla="*/ 68013 h 408072"/>
              <a:gd name="connsiteX4" fmla="*/ 9857035 w 9857035"/>
              <a:gd name="connsiteY4" fmla="*/ 340059 h 408072"/>
              <a:gd name="connsiteX5" fmla="*/ 9789022 w 9857035"/>
              <a:gd name="connsiteY5" fmla="*/ 408072 h 408072"/>
              <a:gd name="connsiteX6" fmla="*/ 68013 w 9857035"/>
              <a:gd name="connsiteY6" fmla="*/ 408072 h 408072"/>
              <a:gd name="connsiteX7" fmla="*/ 0 w 9857035"/>
              <a:gd name="connsiteY7" fmla="*/ 340059 h 408072"/>
              <a:gd name="connsiteX8" fmla="*/ 0 w 9857035"/>
              <a:gd name="connsiteY8" fmla="*/ 68013 h 40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7035" h="408072">
                <a:moveTo>
                  <a:pt x="0" y="68013"/>
                </a:moveTo>
                <a:cubicBezTo>
                  <a:pt x="0" y="30450"/>
                  <a:pt x="30450" y="0"/>
                  <a:pt x="68013" y="0"/>
                </a:cubicBezTo>
                <a:lnTo>
                  <a:pt x="9789022" y="0"/>
                </a:lnTo>
                <a:cubicBezTo>
                  <a:pt x="9826585" y="0"/>
                  <a:pt x="9857035" y="30450"/>
                  <a:pt x="9857035" y="68013"/>
                </a:cubicBezTo>
                <a:lnTo>
                  <a:pt x="9857035" y="340059"/>
                </a:lnTo>
                <a:cubicBezTo>
                  <a:pt x="9857035" y="377622"/>
                  <a:pt x="9826585" y="408072"/>
                  <a:pt x="9789022" y="408072"/>
                </a:cubicBezTo>
                <a:lnTo>
                  <a:pt x="68013" y="408072"/>
                </a:lnTo>
                <a:cubicBezTo>
                  <a:pt x="30450" y="408072"/>
                  <a:pt x="0" y="377622"/>
                  <a:pt x="0" y="340059"/>
                </a:cubicBezTo>
                <a:lnTo>
                  <a:pt x="0" y="68013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1360" tIns="111360" rIns="111360" bIns="111360" numCol="1" spcCol="1270" anchor="ctr" anchorCtr="0">
            <a:noAutofit/>
          </a:bodyPr>
          <a:lstStyle>
            <a:defPPr>
              <a:defRPr lang="en-US"/>
            </a:defPPr>
            <a:lvl1pPr marL="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6732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464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1966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69288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661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393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125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8577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/>
              <a:t>Apps</a:t>
            </a:r>
            <a:r>
              <a:rPr lang="en-US" sz="2000" dirty="0"/>
              <a:t>: Transitive Closure, Iterated Hash Join</a:t>
            </a:r>
            <a:endParaRPr lang="en-US" sz="20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3D5C4-61C2-EFF0-CBA9-69F6155FC766}"/>
              </a:ext>
            </a:extLst>
          </p:cNvPr>
          <p:cNvSpPr txBox="1"/>
          <p:nvPr/>
        </p:nvSpPr>
        <p:spPr>
          <a:xfrm>
            <a:off x="571497" y="6111277"/>
            <a:ext cx="104533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Arial"/>
              </a:rPr>
              <a:t>Argonne Leadership Computing Facility. 2022. Theta. </a:t>
            </a:r>
            <a:r>
              <a:rPr lang="en-US" sz="1050" dirty="0">
                <a:cs typeface="Arial"/>
                <a:hlinkClick r:id="rId3"/>
              </a:rPr>
              <a:t>https://www.alcf.anl.gov/alcf-resources/theta</a:t>
            </a:r>
            <a:r>
              <a:rPr lang="en-US" sz="1050" dirty="0">
                <a:cs typeface="Arial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Jure Leskovec and Andrej </a:t>
            </a:r>
            <a:r>
              <a:rPr lang="en-US" sz="1050" dirty="0" err="1"/>
              <a:t>Krevl</a:t>
            </a:r>
            <a:r>
              <a:rPr lang="en-US" sz="1050" dirty="0"/>
              <a:t>. 2014. SNAP Datasets: Stanford Large Network Dataset Collection. </a:t>
            </a:r>
            <a:r>
              <a:rPr lang="en-US" sz="1050" dirty="0">
                <a:hlinkClick r:id="rId4"/>
              </a:rPr>
              <a:t>http://snap.stanford.edu/data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Timothy A. Davis and Yifan Hu. 2011. The University of Florida Sparse Matrix Collection. ACM Trans. Math. </a:t>
            </a:r>
            <a:r>
              <a:rPr lang="en-US" sz="1050" dirty="0" err="1"/>
              <a:t>Softw</a:t>
            </a:r>
            <a:r>
              <a:rPr lang="en-US" sz="1050" dirty="0"/>
              <a:t>. 38, 1, Article 1 (dec 2011), 25 pages. doi:10.1145/2049662.2049663</a:t>
            </a:r>
          </a:p>
        </p:txBody>
      </p:sp>
      <p:pic>
        <p:nvPicPr>
          <p:cNvPr id="3" name="Picture 2" descr="Theta supercomputer">
            <a:extLst>
              <a:ext uri="{FF2B5EF4-FFF2-40B4-BE49-F238E27FC236}">
                <a16:creationId xmlns:a16="http://schemas.microsoft.com/office/drawing/2014/main" id="{0A08DC03-942D-1583-DAF3-A7F62DF9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5" y="1039232"/>
            <a:ext cx="3315652" cy="186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C820638-8FB5-5670-6B23-E6211E6AD7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29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1B112-1E0B-9FFE-79C8-3D93FE23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Join Performance Comparison: </a:t>
            </a:r>
            <a:r>
              <a:rPr lang="en-US" err="1">
                <a:latin typeface="Proxima Nova Rg"/>
              </a:rPr>
              <a:t>GPUJoin</a:t>
            </a:r>
            <a:r>
              <a:rPr lang="en-US">
                <a:latin typeface="Proxima Nova Rg"/>
              </a:rPr>
              <a:t> vs </a:t>
            </a:r>
            <a:r>
              <a:rPr lang="en-US" err="1">
                <a:latin typeface="Proxima Nova Rg"/>
              </a:rPr>
              <a:t>cuDF</a:t>
            </a:r>
            <a:endParaRPr lang="en-US"/>
          </a:p>
        </p:txBody>
      </p:sp>
      <p:pic>
        <p:nvPicPr>
          <p:cNvPr id="6" name="Picture 6" descr="A graph of numbers and bars&#10;&#10;Description automatically generated">
            <a:extLst>
              <a:ext uri="{FF2B5EF4-FFF2-40B4-BE49-F238E27FC236}">
                <a16:creationId xmlns:a16="http://schemas.microsoft.com/office/drawing/2014/main" id="{7B9FE044-5533-8C28-3B89-5CD2D60E7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9518" y="1398647"/>
            <a:ext cx="8792959" cy="524150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C5F2A-2F0A-49C9-8276-4ADFC3B167D7}"/>
              </a:ext>
            </a:extLst>
          </p:cNvPr>
          <p:cNvSpPr txBox="1"/>
          <p:nvPr/>
        </p:nvSpPr>
        <p:spPr>
          <a:xfrm>
            <a:off x="571499" y="6640149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Leadership Computing Facility, A. (2022). Argonne Leadership Computing Facility. Theta GPU Nodes. URL: https://www.alcf.anl.gov/support-center/theta-gpu-nodes </a:t>
            </a:r>
            <a:endParaRPr lang="en-US"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45B118-A35D-F045-36F0-3A5EE768C363}"/>
              </a:ext>
            </a:extLst>
          </p:cNvPr>
          <p:cNvGrpSpPr/>
          <p:nvPr/>
        </p:nvGrpSpPr>
        <p:grpSpPr>
          <a:xfrm>
            <a:off x="5433139" y="4565027"/>
            <a:ext cx="4878554" cy="369332"/>
            <a:chOff x="5566976" y="5114897"/>
            <a:chExt cx="4519901" cy="369332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0A61CA61-00EF-E4FF-1227-6633EA37D954}"/>
                </a:ext>
              </a:extLst>
            </p:cNvPr>
            <p:cNvSpPr txBox="1"/>
            <p:nvPr/>
          </p:nvSpPr>
          <p:spPr>
            <a:xfrm>
              <a:off x="9003805" y="5114897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7x</a:t>
              </a:r>
            </a:p>
          </p:txBody>
        </p:sp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AB18FB3C-7D83-BBD6-555D-A5798703E938}"/>
                </a:ext>
              </a:extLst>
            </p:cNvPr>
            <p:cNvSpPr txBox="1"/>
            <p:nvPr/>
          </p:nvSpPr>
          <p:spPr>
            <a:xfrm>
              <a:off x="5566976" y="5114897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21x</a:t>
              </a: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90A40A07-7CB4-48AD-988D-DE9F8F3BA8FC}"/>
                </a:ext>
              </a:extLst>
            </p:cNvPr>
            <p:cNvSpPr txBox="1"/>
            <p:nvPr/>
          </p:nvSpPr>
          <p:spPr>
            <a:xfrm>
              <a:off x="6205999" y="5114897"/>
              <a:ext cx="108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8x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FCD477C-0166-E59D-E0CB-C3C7B9A48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341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936C3-F928-2D10-B722-36FE9D1D8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452A8-C15E-C24A-4DE6-529734A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Transitive closure performance evaluation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EA9C3-D5A6-559E-E3EE-FE3A6AED4D93}"/>
              </a:ext>
            </a:extLst>
          </p:cNvPr>
          <p:cNvSpPr txBox="1"/>
          <p:nvPr/>
        </p:nvSpPr>
        <p:spPr>
          <a:xfrm>
            <a:off x="571499" y="6640149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Leadership Computing Facility, A. (2022). Argonne Leadership Computing Facility. Theta GPU Nodes. URL: https://www.alcf.anl.gov/support-center/theta-gpu-nodes </a:t>
            </a:r>
            <a:endParaRPr lang="en-US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B2AF8-DFDA-64C8-B71B-F83C5CBC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236" y="990292"/>
            <a:ext cx="9543527" cy="5208817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B183FE77-26B5-CB9E-97AB-9D10B070EF66}"/>
              </a:ext>
            </a:extLst>
          </p:cNvPr>
          <p:cNvSpPr txBox="1"/>
          <p:nvPr/>
        </p:nvSpPr>
        <p:spPr>
          <a:xfrm>
            <a:off x="8121276" y="1284740"/>
            <a:ext cx="116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3.9x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B96258F6-FC8D-EE4C-10D2-CD0FF96FC0C7}"/>
              </a:ext>
            </a:extLst>
          </p:cNvPr>
          <p:cNvSpPr txBox="1"/>
          <p:nvPr/>
        </p:nvSpPr>
        <p:spPr>
          <a:xfrm>
            <a:off x="9290289" y="4073335"/>
            <a:ext cx="116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10x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6C2A583-434B-1B36-1B74-776E4F2E7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9215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7DBA-2FC2-C8C6-E914-FBAF0E2C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Fallback: Memory usage</a:t>
            </a:r>
            <a:endParaRPr lang="en-US">
              <a:cs typeface="Arial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4D7E5A2-FD0F-2CFD-19A7-68B7B09C9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763817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317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A4C9E-EC9A-6CDB-863E-5CF2A83A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7AE6A-C244-9A01-4F70-5DD0CA7C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b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E9C30E-F207-F520-0A26-1C9E67B665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1499" y="1436688"/>
          <a:ext cx="11350870" cy="3388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8ECCC9-44A5-1E97-130C-14CA7FB467C3}"/>
              </a:ext>
            </a:extLst>
          </p:cNvPr>
          <p:cNvSpPr txBox="1"/>
          <p:nvPr/>
        </p:nvSpPr>
        <p:spPr>
          <a:xfrm>
            <a:off x="571499" y="6519446"/>
            <a:ext cx="101314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Sun, Y., Shovon, A. R., Gilray, T., Kumar, S., &amp; Micinski, K. (2025, March). Optimizing </a:t>
            </a:r>
            <a:r>
              <a:rPr lang="en-US" sz="800" dirty="0" err="1">
                <a:cs typeface="Calibri"/>
              </a:rPr>
              <a:t>Datalog</a:t>
            </a:r>
            <a:r>
              <a:rPr lang="en-US" sz="800" dirty="0">
                <a:cs typeface="Calibri"/>
              </a:rPr>
              <a:t> for the GPU. In Proceedings of the 30th ACM International Conference on Architectural Support for Programming Languages and Operating Systems, Volume 1 (pp. 762-776).</a:t>
            </a:r>
          </a:p>
        </p:txBody>
      </p:sp>
      <p:pic>
        <p:nvPicPr>
          <p:cNvPr id="5" name="Picture 4" descr="A white text on a gray background&#10;&#10;Description automatically generated">
            <a:extLst>
              <a:ext uri="{FF2B5EF4-FFF2-40B4-BE49-F238E27FC236}">
                <a16:creationId xmlns:a16="http://schemas.microsoft.com/office/drawing/2014/main" id="{EAE85C6D-BA8C-3D77-ECFA-DAABF31BA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156" y="4958101"/>
            <a:ext cx="1549242" cy="3864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067D99A-D9DA-A57E-CEC8-8840BDE77177}"/>
              </a:ext>
            </a:extLst>
          </p:cNvPr>
          <p:cNvSpPr/>
          <p:nvPr/>
        </p:nvSpPr>
        <p:spPr>
          <a:xfrm>
            <a:off x="269631" y="1238480"/>
            <a:ext cx="7963474" cy="4033911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  <a:effectLst>
            <a:outerShdw blurRad="63500" dist="38100" dir="2700000">
              <a:srgbClr val="000000">
                <a:alpha val="0"/>
              </a:srgbClr>
            </a:outerShdw>
            <a:reflection stA="38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BF9B8C2-4025-637A-34FF-3B6735722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46671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3111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EB8E-0CB0-5819-22B4-3ECA5C97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4844-65AB-8EF6-6A89-CFB45546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Recursive Queries </a:t>
            </a:r>
            <a:r>
              <a:rPr lang="en-US" sz="3000" dirty="0">
                <a:latin typeface="Arial"/>
                <a:cs typeface="Arial"/>
              </a:rPr>
              <a:t>using SQL</a:t>
            </a:r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DF8F4529-0C6C-021B-3D69-5ADA41A1D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89736"/>
              </p:ext>
            </p:extLst>
          </p:nvPr>
        </p:nvGraphicFramePr>
        <p:xfrm>
          <a:off x="3105013" y="1164841"/>
          <a:ext cx="624821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02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07278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39058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253084">
                  <a:extLst>
                    <a:ext uri="{9D8B030D-6E8A-4147-A177-3AD203B41FA5}">
                      <a16:colId xmlns:a16="http://schemas.microsoft.com/office/drawing/2014/main" val="3794623804"/>
                    </a:ext>
                  </a:extLst>
                </a:gridCol>
                <a:gridCol w="1253084">
                  <a:extLst>
                    <a:ext uri="{9D8B030D-6E8A-4147-A177-3AD203B41FA5}">
                      <a16:colId xmlns:a16="http://schemas.microsoft.com/office/drawing/2014/main" val="2819032130"/>
                    </a:ext>
                  </a:extLst>
                </a:gridCol>
              </a:tblGrid>
              <a:tr h="228259">
                <a:tc>
                  <a:txBody>
                    <a:bodyPr/>
                    <a:lstStyle/>
                    <a:p>
                      <a:r>
                        <a:rPr lang="en-US" sz="1200" dirty="0" err="1"/>
                        <a:t>EmpID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ManagerID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alice@example.com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2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2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carol@example.com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100188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8631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C1FEDF6-2A71-27F0-B65F-88585EA6E7DA}"/>
              </a:ext>
            </a:extLst>
          </p:cNvPr>
          <p:cNvSpPr txBox="1"/>
          <p:nvPr/>
        </p:nvSpPr>
        <p:spPr>
          <a:xfrm>
            <a:off x="3105010" y="840318"/>
            <a:ext cx="62482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Employees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AA8785-BB9F-4882-1347-B1133F2AD3F9}"/>
              </a:ext>
            </a:extLst>
          </p:cNvPr>
          <p:cNvSpPr/>
          <p:nvPr/>
        </p:nvSpPr>
        <p:spPr>
          <a:xfrm>
            <a:off x="3105010" y="3079910"/>
            <a:ext cx="6248209" cy="4682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Find all managers, including direct and indirect managers.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20620-77B4-CE27-17F7-D773908B4CAB}"/>
              </a:ext>
            </a:extLst>
          </p:cNvPr>
          <p:cNvSpPr txBox="1"/>
          <p:nvPr/>
        </p:nvSpPr>
        <p:spPr>
          <a:xfrm>
            <a:off x="2136028" y="3633525"/>
            <a:ext cx="7919943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-- Recursive </a:t>
            </a:r>
            <a:r>
              <a:rPr lang="en-US" sz="1600" i="1" dirty="0">
                <a:solidFill>
                  <a:srgbClr val="A0A1A7"/>
                </a:solidFill>
                <a:latin typeface="ui-monospace"/>
              </a:rPr>
              <a:t>CTE to find all managers (direct and indirect)</a:t>
            </a:r>
            <a:endParaRPr lang="en-US" sz="1600" b="0" i="0" dirty="0">
              <a:solidFill>
                <a:srgbClr val="383A42"/>
              </a:solidFill>
              <a:effectLst/>
              <a:latin typeface="ui-monospace"/>
            </a:endParaRPr>
          </a:p>
          <a:p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WITH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RECURSIVE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ManagerHierarchy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AS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(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-- Base case: </a:t>
            </a:r>
            <a:r>
              <a:rPr lang="en-US" sz="1600" i="1" dirty="0">
                <a:solidFill>
                  <a:srgbClr val="A0A1A7"/>
                </a:solidFill>
                <a:latin typeface="ui-monospace"/>
              </a:rPr>
              <a:t>direct</a:t>
            </a: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 manager relationship </a:t>
            </a:r>
            <a:br>
              <a:rPr lang="en-US" sz="1600" b="0" i="1" dirty="0">
                <a:effectLst/>
                <a:latin typeface="ui-monospace"/>
              </a:rPr>
            </a:b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SELECT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EmpID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AS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EmployeeID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FROM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Employees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WHERE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IS NOT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NULL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UNION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-- Recursive case: find manager of managers recursively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SELECT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mh.EmployeeID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e.ManagerID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FROM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ManagerHierarchy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mh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JOIN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Employees e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ON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mh.ManagerID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=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e.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EmpID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WHERE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e.ManagerID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IS NOT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NULL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) </a:t>
            </a:r>
          </a:p>
          <a:p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SELECT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DISTINCT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Employeeid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FROM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ManagerHierarchy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ORDER BY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;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170620-1486-94F6-7183-8BC68A08B25D}"/>
              </a:ext>
            </a:extLst>
          </p:cNvPr>
          <p:cNvGrpSpPr/>
          <p:nvPr/>
        </p:nvGrpSpPr>
        <p:grpSpPr>
          <a:xfrm>
            <a:off x="420696" y="1250562"/>
            <a:ext cx="2418081" cy="1560199"/>
            <a:chOff x="280706" y="1544951"/>
            <a:chExt cx="4845378" cy="29018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F9DAE1-9196-3158-7118-00BE8DD97B25}"/>
                </a:ext>
              </a:extLst>
            </p:cNvPr>
            <p:cNvGrpSpPr/>
            <p:nvPr/>
          </p:nvGrpSpPr>
          <p:grpSpPr>
            <a:xfrm>
              <a:off x="280706" y="1544951"/>
              <a:ext cx="4845378" cy="2901885"/>
              <a:chOff x="280706" y="1544951"/>
              <a:chExt cx="4845378" cy="290188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677176F-09AB-24A1-4906-095C1F97E2DD}"/>
                  </a:ext>
                </a:extLst>
              </p:cNvPr>
              <p:cNvSpPr/>
              <p:nvPr/>
            </p:nvSpPr>
            <p:spPr>
              <a:xfrm>
                <a:off x="280706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ED59B09-181F-B700-3761-2C63BFBB37B4}"/>
                  </a:ext>
                </a:extLst>
              </p:cNvPr>
              <p:cNvSpPr/>
              <p:nvPr/>
            </p:nvSpPr>
            <p:spPr>
              <a:xfrm>
                <a:off x="1444379" y="1544951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269FAE2-F84D-A41F-2E48-107D64288391}"/>
                  </a:ext>
                </a:extLst>
              </p:cNvPr>
              <p:cNvSpPr/>
              <p:nvPr/>
            </p:nvSpPr>
            <p:spPr>
              <a:xfrm>
                <a:off x="1444379" y="4017383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BCF2615-1C7C-FAF6-3E5E-0C124A3F8DAF}"/>
                  </a:ext>
                </a:extLst>
              </p:cNvPr>
              <p:cNvSpPr/>
              <p:nvPr/>
            </p:nvSpPr>
            <p:spPr>
              <a:xfrm>
                <a:off x="2775178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95AD1D2-3A33-13E8-53DE-EA3FB294ACE4}"/>
                  </a:ext>
                </a:extLst>
              </p:cNvPr>
              <p:cNvSpPr/>
              <p:nvPr/>
            </p:nvSpPr>
            <p:spPr>
              <a:xfrm>
                <a:off x="4647880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215A467-C539-142A-3821-BAB686FBE937}"/>
                  </a:ext>
                </a:extLst>
              </p:cNvPr>
              <p:cNvCxnSpPr/>
              <p:nvPr/>
            </p:nvCxnSpPr>
            <p:spPr>
              <a:xfrm flipV="1">
                <a:off x="688879" y="1911511"/>
                <a:ext cx="825532" cy="9894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15E71D4-48C4-6793-B344-9AAF38915B92}"/>
                  </a:ext>
                </a:extLst>
              </p:cNvPr>
              <p:cNvCxnSpPr/>
              <p:nvPr/>
            </p:nvCxnSpPr>
            <p:spPr>
              <a:xfrm>
                <a:off x="688879" y="3204609"/>
                <a:ext cx="825532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3AEEDA9-C209-B470-40D8-25FAFC51E716}"/>
                  </a:ext>
                </a:extLst>
              </p:cNvPr>
              <p:cNvCxnSpPr/>
              <p:nvPr/>
            </p:nvCxnSpPr>
            <p:spPr>
              <a:xfrm flipV="1">
                <a:off x="1852551" y="3204609"/>
                <a:ext cx="992658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FC08A38-7FC5-0154-D13C-7A79F045D7D0}"/>
                  </a:ext>
                </a:extLst>
              </p:cNvPr>
              <p:cNvCxnSpPr/>
              <p:nvPr/>
            </p:nvCxnSpPr>
            <p:spPr>
              <a:xfrm>
                <a:off x="3253382" y="3052775"/>
                <a:ext cx="139449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D36A16-1F90-E46D-670F-5F66A3EE3E9C}"/>
                </a:ext>
              </a:extLst>
            </p:cNvPr>
            <p:cNvSpPr/>
            <p:nvPr/>
          </p:nvSpPr>
          <p:spPr>
            <a:xfrm>
              <a:off x="2433009" y="1722559"/>
              <a:ext cx="509977" cy="4875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endParaRPr lang="en-US" b="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D450FA-FA9F-D7D6-79AF-6563CB3A6305}"/>
              </a:ext>
            </a:extLst>
          </p:cNvPr>
          <p:cNvGrpSpPr/>
          <p:nvPr/>
        </p:nvGrpSpPr>
        <p:grpSpPr>
          <a:xfrm>
            <a:off x="9731333" y="1009595"/>
            <a:ext cx="2052779" cy="1916717"/>
            <a:chOff x="9199188" y="1149181"/>
            <a:chExt cx="4845378" cy="365235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AFBDC2E-A267-A731-2BAA-D12DE1C89DA0}"/>
                </a:ext>
              </a:extLst>
            </p:cNvPr>
            <p:cNvSpPr/>
            <p:nvPr/>
          </p:nvSpPr>
          <p:spPr>
            <a:xfrm>
              <a:off x="9199188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1A9056B-DE3B-33C2-87E3-DAA2007B6EF1}"/>
                </a:ext>
              </a:extLst>
            </p:cNvPr>
            <p:cNvSpPr/>
            <p:nvPr/>
          </p:nvSpPr>
          <p:spPr>
            <a:xfrm>
              <a:off x="10362861" y="1899651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42DD519-E32A-389D-806A-58A01943F49B}"/>
                </a:ext>
              </a:extLst>
            </p:cNvPr>
            <p:cNvSpPr/>
            <p:nvPr/>
          </p:nvSpPr>
          <p:spPr>
            <a:xfrm>
              <a:off x="10362861" y="4372083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53D0F7C-7885-22D2-8B4C-87099D3F75A5}"/>
                </a:ext>
              </a:extLst>
            </p:cNvPr>
            <p:cNvSpPr/>
            <p:nvPr/>
          </p:nvSpPr>
          <p:spPr>
            <a:xfrm>
              <a:off x="11693660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5B201E-3C1B-3B17-BAAC-6BAB29285C5C}"/>
                </a:ext>
              </a:extLst>
            </p:cNvPr>
            <p:cNvSpPr/>
            <p:nvPr/>
          </p:nvSpPr>
          <p:spPr>
            <a:xfrm>
              <a:off x="13566362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EE593A6-7BFC-151D-0357-ACA394E41359}"/>
                </a:ext>
              </a:extLst>
            </p:cNvPr>
            <p:cNvCxnSpPr>
              <a:stCxn id="38" idx="7"/>
              <a:endCxn id="39" idx="3"/>
            </p:cNvCxnSpPr>
            <p:nvPr/>
          </p:nvCxnSpPr>
          <p:spPr>
            <a:xfrm flipV="1">
              <a:off x="9607361" y="2266211"/>
              <a:ext cx="825532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F17A021-CE1E-FA13-8BD7-ECB1E90BA9B6}"/>
                </a:ext>
              </a:extLst>
            </p:cNvPr>
            <p:cNvCxnSpPr>
              <a:stCxn id="38" idx="5"/>
            </p:cNvCxnSpPr>
            <p:nvPr/>
          </p:nvCxnSpPr>
          <p:spPr>
            <a:xfrm>
              <a:off x="9607361" y="3559309"/>
              <a:ext cx="825532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9CE9BD-CACC-4F96-36CA-886E4766B615}"/>
                </a:ext>
              </a:extLst>
            </p:cNvPr>
            <p:cNvCxnSpPr/>
            <p:nvPr/>
          </p:nvCxnSpPr>
          <p:spPr>
            <a:xfrm flipV="1">
              <a:off x="10771033" y="3559309"/>
              <a:ext cx="992658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C7DBF43-30D2-3DE4-204A-D229EBB74AF8}"/>
                </a:ext>
              </a:extLst>
            </p:cNvPr>
            <p:cNvCxnSpPr/>
            <p:nvPr/>
          </p:nvCxnSpPr>
          <p:spPr>
            <a:xfrm>
              <a:off x="12171864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90ACD1-04E2-E1CE-0405-1127BD25FFBA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9677392" y="3407476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D4D8498-488A-69E6-86A6-4C2786A35F21}"/>
                </a:ext>
              </a:extLst>
            </p:cNvPr>
            <p:cNvCxnSpPr/>
            <p:nvPr/>
          </p:nvCxnSpPr>
          <p:spPr>
            <a:xfrm flipV="1">
              <a:off x="10841065" y="3559310"/>
              <a:ext cx="2795328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3F54B8AE-5200-1941-1421-061AF96D470A}"/>
                </a:ext>
              </a:extLst>
            </p:cNvPr>
            <p:cNvSpPr/>
            <p:nvPr/>
          </p:nvSpPr>
          <p:spPr>
            <a:xfrm>
              <a:off x="9438579" y="1149181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8BEA1E-4E58-C513-A8B5-446DB49C2104}"/>
                </a:ext>
              </a:extLst>
            </p:cNvPr>
            <p:cNvSpPr/>
            <p:nvPr/>
          </p:nvSpPr>
          <p:spPr>
            <a:xfrm>
              <a:off x="12283243" y="2055917"/>
              <a:ext cx="608306" cy="5463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lang="en-US" b="1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0A060B-C794-3A42-D3AE-91151EB1E094}"/>
              </a:ext>
            </a:extLst>
          </p:cNvPr>
          <p:cNvSpPr/>
          <p:nvPr/>
        </p:nvSpPr>
        <p:spPr>
          <a:xfrm>
            <a:off x="7790999" y="4388241"/>
            <a:ext cx="3890215" cy="602290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575757"/>
                </a:solidFill>
                <a:ea typeface="+mn-lt"/>
                <a:cs typeface="+mn-lt"/>
              </a:rPr>
              <a:t>Advanced approach: </a:t>
            </a:r>
            <a:r>
              <a:rPr lang="en-US" b="1" dirty="0" err="1">
                <a:solidFill>
                  <a:srgbClr val="575757"/>
                </a:solidFill>
                <a:ea typeface="+mn-lt"/>
                <a:cs typeface="+mn-lt"/>
              </a:rPr>
              <a:t>Datalog</a:t>
            </a:r>
            <a:endParaRPr lang="en-US" b="1" dirty="0">
              <a:solidFill>
                <a:srgbClr val="575757"/>
              </a:solidFill>
              <a:ea typeface="+mn-lt"/>
              <a:cs typeface="+mn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C41383-64DE-6BD1-0AE1-C4FFC841F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196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7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CB7DC-39A7-C51D-7149-A3489F9B8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6BEF34DC-9917-9749-59DD-020CDBEB51AF}"/>
              </a:ext>
            </a:extLst>
          </p:cNvPr>
          <p:cNvSpPr/>
          <p:nvPr/>
        </p:nvSpPr>
        <p:spPr>
          <a:xfrm>
            <a:off x="6842334" y="1606350"/>
            <a:ext cx="2621160" cy="52516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61B8323-8646-31F2-193B-AE066964F3E9}"/>
              </a:ext>
            </a:extLst>
          </p:cNvPr>
          <p:cNvSpPr/>
          <p:nvPr/>
        </p:nvSpPr>
        <p:spPr>
          <a:xfrm>
            <a:off x="10024557" y="1607185"/>
            <a:ext cx="2167443" cy="525081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69FA3EC3-9E5C-726C-9B5E-5A06E172AD1C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43F91D21-1CFC-46DA-EE34-6D6C12DB69E9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79A62C2-0CA7-8CCA-DB19-686ABCDA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Indexed Sorted Array (HISA)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A1A75-FCA7-7D48-C478-6D0DCB2093DD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2DF3A-33A7-9813-9E69-6CB24BB4DAE7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C8D3-A7A4-2876-4EC4-8D209E7FD6D4}"/>
              </a:ext>
            </a:extLst>
          </p:cNvPr>
          <p:cNvSpPr txBox="1"/>
          <p:nvPr/>
        </p:nvSpPr>
        <p:spPr>
          <a:xfrm>
            <a:off x="7676730" y="1748456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046DF-68D2-608C-9982-D1ED9D0F42AF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Sorted Index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9EC78-2B23-FB91-2707-D6CBB4F95594}"/>
              </a:ext>
            </a:extLst>
          </p:cNvPr>
          <p:cNvSpPr txBox="1"/>
          <p:nvPr/>
        </p:nvSpPr>
        <p:spPr>
          <a:xfrm>
            <a:off x="7676729" y="2179949"/>
            <a:ext cx="612960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*11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EB9D-FCA1-82D4-5115-46B60DAD8F98}"/>
              </a:ext>
            </a:extLst>
          </p:cNvPr>
          <p:cNvSpPr txBox="1"/>
          <p:nvPr/>
        </p:nvSpPr>
        <p:spPr>
          <a:xfrm>
            <a:off x="7676730" y="2850142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2FD4C-9693-62AF-0007-CFA951198207}"/>
              </a:ext>
            </a:extLst>
          </p:cNvPr>
          <p:cNvSpPr txBox="1"/>
          <p:nvPr/>
        </p:nvSpPr>
        <p:spPr>
          <a:xfrm>
            <a:off x="7676730" y="3281636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*35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621BC-D103-4A9D-3C79-726839481441}"/>
              </a:ext>
            </a:extLst>
          </p:cNvPr>
          <p:cNvSpPr txBox="1"/>
          <p:nvPr/>
        </p:nvSpPr>
        <p:spPr>
          <a:xfrm>
            <a:off x="7676729" y="3713130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A4FE8-8F07-F058-FA88-A12668AE7BB1}"/>
              </a:ext>
            </a:extLst>
          </p:cNvPr>
          <p:cNvSpPr txBox="1"/>
          <p:nvPr/>
        </p:nvSpPr>
        <p:spPr>
          <a:xfrm>
            <a:off x="7676730" y="4144625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6C0F4-7A74-1E23-FFC2-F2191385CDF3}"/>
              </a:ext>
            </a:extLst>
          </p:cNvPr>
          <p:cNvSpPr txBox="1"/>
          <p:nvPr/>
        </p:nvSpPr>
        <p:spPr>
          <a:xfrm>
            <a:off x="7676729" y="4851539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*46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F179E-2548-F868-FA98-6429B12BFE97}"/>
              </a:ext>
            </a:extLst>
          </p:cNvPr>
          <p:cNvSpPr txBox="1"/>
          <p:nvPr/>
        </p:nvSpPr>
        <p:spPr>
          <a:xfrm>
            <a:off x="7676728" y="5283032"/>
            <a:ext cx="612961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*97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34AE9-E8C9-6D0C-58D2-D2C2B32E1804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D8E58F-A2EA-E584-5137-EB9C8287633F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480AE-1B41-B6AB-268C-830EFB840EC9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5AECD-5955-E1FC-AC65-92A0FCAADCEE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C0B73-8405-4949-2C2C-23B8E19E9873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58CF7EF-8D7F-3E7B-CCDC-770B78A3816E}"/>
              </a:ext>
            </a:extLst>
          </p:cNvPr>
          <p:cNvCxnSpPr>
            <a:cxnSpLocks/>
          </p:cNvCxnSpPr>
          <p:nvPr/>
        </p:nvCxnSpPr>
        <p:spPr>
          <a:xfrm>
            <a:off x="4488340" y="3207627"/>
            <a:ext cx="3188388" cy="2559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DBEE29E-1ED9-5B28-578B-B45BFE9393A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9F91E-0605-A86C-C37A-DDF913320407}"/>
              </a:ext>
            </a:extLst>
          </p:cNvPr>
          <p:cNvCxnSpPr>
            <a:cxnSpLocks/>
          </p:cNvCxnSpPr>
          <p:nvPr/>
        </p:nvCxnSpPr>
        <p:spPr>
          <a:xfrm flipV="1">
            <a:off x="4488339" y="2371036"/>
            <a:ext cx="3191219" cy="1203822"/>
          </a:xfrm>
          <a:prstGeom prst="bentConnector3">
            <a:avLst>
              <a:gd name="adj1" fmla="val 4638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7202D5C-F48A-06FD-85CB-6CC22F7FFD4C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C9F959-7D9C-27DC-7546-4E3B69C96BDB}"/>
              </a:ext>
            </a:extLst>
          </p:cNvPr>
          <p:cNvSpPr txBox="1"/>
          <p:nvPr/>
        </p:nvSpPr>
        <p:spPr>
          <a:xfrm>
            <a:off x="9811808" y="5809154"/>
            <a:ext cx="27510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Compact </a:t>
            </a:r>
          </a:p>
          <a:p>
            <a:pPr algn="ctr"/>
            <a:r>
              <a:rPr lang="en-US" sz="2000" b="1"/>
              <a:t>Data Array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7ADF68-5802-5373-FABE-79CEF44A20FC}"/>
              </a:ext>
            </a:extLst>
          </p:cNvPr>
          <p:cNvCxnSpPr>
            <a:cxnSpLocks/>
          </p:cNvCxnSpPr>
          <p:nvPr/>
        </p:nvCxnSpPr>
        <p:spPr>
          <a:xfrm>
            <a:off x="8317734" y="2400262"/>
            <a:ext cx="2342082" cy="1554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48BAD3-536C-03C5-5B20-7A5B2844A5CB}"/>
              </a:ext>
            </a:extLst>
          </p:cNvPr>
          <p:cNvCxnSpPr>
            <a:cxnSpLocks/>
          </p:cNvCxnSpPr>
          <p:nvPr/>
        </p:nvCxnSpPr>
        <p:spPr>
          <a:xfrm>
            <a:off x="8289688" y="3470947"/>
            <a:ext cx="2370128" cy="24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9E98F8-4606-62AB-D01D-21015785FA6D}"/>
              </a:ext>
            </a:extLst>
          </p:cNvPr>
          <p:cNvCxnSpPr>
            <a:cxnSpLocks/>
          </p:cNvCxnSpPr>
          <p:nvPr/>
        </p:nvCxnSpPr>
        <p:spPr>
          <a:xfrm flipV="1">
            <a:off x="8289688" y="4380016"/>
            <a:ext cx="2370128" cy="6846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9696317-9E5D-CC7D-DAFA-5C1A20C618C8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C5C3782-0FF7-41FB-E62A-D5958B87E5AF}"/>
              </a:ext>
            </a:extLst>
          </p:cNvPr>
          <p:cNvCxnSpPr>
            <a:cxnSpLocks/>
          </p:cNvCxnSpPr>
          <p:nvPr/>
        </p:nvCxnSpPr>
        <p:spPr>
          <a:xfrm flipV="1">
            <a:off x="8317734" y="4811666"/>
            <a:ext cx="2342082" cy="684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C573F2D-95D0-CE56-1DB8-B72DFD479640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06245-71F7-9753-477E-DEA1040A989D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FBD25-3426-357D-C1C8-BA372E61325A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AB8E2-5E10-83DF-5F8B-471AFADEFC6B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ADC184-E40A-F2E3-1EF8-5B7C1AF89BA5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57E9B4-50E5-D3F0-9B31-130B29C37331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5F9AC5-3524-4844-5734-FCA712968DC1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BAF4380D-1799-AC69-075B-2C03C58AD945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C8A22DC3-A940-94F5-4084-E7D59BD73A64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64FAE4F3-A27D-08D2-6448-E1116B4D6E4F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6BE088C9-F70E-49D1-23AB-00A199EA5EC5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CBF3DE-D6F0-AD75-8DF2-DFB3ACD9C4DA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51E9DC47-017B-5EA8-C0B5-D07FDF2B4807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8DA60C4-AEEF-CC66-2883-40F73B8C3BB6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404986-1896-5714-F91F-40E5CA9E3C8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4B0659-CC50-2ACD-BC02-1BB8D3A57BBF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46A5DC-C368-0640-BDC2-74D31C1FA941}"/>
              </a:ext>
            </a:extLst>
          </p:cNvPr>
          <p:cNvSpPr txBox="1"/>
          <p:nvPr/>
        </p:nvSpPr>
        <p:spPr>
          <a:xfrm>
            <a:off x="11187357" y="331581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A654DA-757E-081F-377E-A52C856E4172}"/>
              </a:ext>
            </a:extLst>
          </p:cNvPr>
          <p:cNvSpPr txBox="1"/>
          <p:nvPr/>
        </p:nvSpPr>
        <p:spPr>
          <a:xfrm>
            <a:off x="11187356" y="374730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053B30-F73C-0317-0331-C6BB2363CA85}"/>
              </a:ext>
            </a:extLst>
          </p:cNvPr>
          <p:cNvSpPr txBox="1"/>
          <p:nvPr/>
        </p:nvSpPr>
        <p:spPr>
          <a:xfrm>
            <a:off x="10659817" y="374188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C88871-4D73-8BF8-0FA3-79657A80E0AC}"/>
              </a:ext>
            </a:extLst>
          </p:cNvPr>
          <p:cNvSpPr txBox="1"/>
          <p:nvPr/>
        </p:nvSpPr>
        <p:spPr>
          <a:xfrm>
            <a:off x="10659817" y="330827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1E434D-EAAA-55FF-A25A-591CC9373A39}"/>
              </a:ext>
            </a:extLst>
          </p:cNvPr>
          <p:cNvSpPr txBox="1"/>
          <p:nvPr/>
        </p:nvSpPr>
        <p:spPr>
          <a:xfrm>
            <a:off x="11187356" y="418326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AA47F8-9C09-8F1F-7401-CF5D04FF4EEF}"/>
              </a:ext>
            </a:extLst>
          </p:cNvPr>
          <p:cNvSpPr txBox="1"/>
          <p:nvPr/>
        </p:nvSpPr>
        <p:spPr>
          <a:xfrm>
            <a:off x="11187355" y="46239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57DA21-E960-DA92-9CD2-640159809CF8}"/>
              </a:ext>
            </a:extLst>
          </p:cNvPr>
          <p:cNvSpPr txBox="1"/>
          <p:nvPr/>
        </p:nvSpPr>
        <p:spPr>
          <a:xfrm>
            <a:off x="10659816" y="46239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30ED77-6D84-3CAD-0574-2A2677C10D82}"/>
              </a:ext>
            </a:extLst>
          </p:cNvPr>
          <p:cNvSpPr txBox="1"/>
          <p:nvPr/>
        </p:nvSpPr>
        <p:spPr>
          <a:xfrm>
            <a:off x="10659817" y="417996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46D3B9E-5A4E-C9C7-7A50-0E11F8781A90}"/>
              </a:ext>
            </a:extLst>
          </p:cNvPr>
          <p:cNvSpPr/>
          <p:nvPr/>
        </p:nvSpPr>
        <p:spPr>
          <a:xfrm>
            <a:off x="6842334" y="960867"/>
            <a:ext cx="2621160" cy="61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Enable fast lookups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111AED0-241D-7147-7810-A57BCE2359D0}"/>
              </a:ext>
            </a:extLst>
          </p:cNvPr>
          <p:cNvSpPr/>
          <p:nvPr/>
        </p:nvSpPr>
        <p:spPr>
          <a:xfrm>
            <a:off x="10024556" y="952503"/>
            <a:ext cx="2167444" cy="61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Reduce memory</a:t>
            </a:r>
          </a:p>
        </p:txBody>
      </p: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B3A648C0-F523-999F-54AF-891477BB8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29143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72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8804-C75D-F008-F923-D2AF6E49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Enhancement (Transitive closure)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4DBB4-DBB0-F0D5-4F50-BEAB3E274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5" y="1762124"/>
            <a:ext cx="11830810" cy="3010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0AFB85-D402-2CFE-0F3F-3193BBBAED2E}"/>
              </a:ext>
            </a:extLst>
          </p:cNvPr>
          <p:cNvSpPr txBox="1"/>
          <p:nvPr/>
        </p:nvSpPr>
        <p:spPr>
          <a:xfrm>
            <a:off x="571499" y="6611779"/>
            <a:ext cx="1013142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1000">
                <a:cs typeface="Calibri"/>
              </a:rPr>
              <a:t>Sun, Y., Shovon, A. R., Gilray, T., Micinski, K., &amp; Kumar, S. Optimizing Datalog for the GPU. ASPLOS 2025 (Accepted).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56FE6-C15E-BF96-2DD0-AD86A7D72DBD}"/>
              </a:ext>
            </a:extLst>
          </p:cNvPr>
          <p:cNvSpPr txBox="1"/>
          <p:nvPr/>
        </p:nvSpPr>
        <p:spPr>
          <a:xfrm>
            <a:off x="9162136" y="1392792"/>
            <a:ext cx="116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3x to 6x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0AFFD-27E4-BF75-E615-4ACD5EAB8BD9}"/>
              </a:ext>
            </a:extLst>
          </p:cNvPr>
          <p:cNvSpPr txBox="1"/>
          <p:nvPr/>
        </p:nvSpPr>
        <p:spPr>
          <a:xfrm>
            <a:off x="7388459" y="1392792"/>
            <a:ext cx="116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12x to 20x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A61E6-AC2C-331B-890B-ABCF222A50D8}"/>
              </a:ext>
            </a:extLst>
          </p:cNvPr>
          <p:cNvSpPr txBox="1"/>
          <p:nvPr/>
        </p:nvSpPr>
        <p:spPr>
          <a:xfrm>
            <a:off x="10747507" y="1392792"/>
            <a:ext cx="116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39x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BBED21B-8EAD-8CD4-D2F6-1271F6190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29143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36369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Limitations</a:t>
            </a:r>
          </a:p>
        </p:txBody>
      </p:sp>
      <p:pic>
        <p:nvPicPr>
          <p:cNvPr id="676" name="Picture 676" descr="Stop Bee">
            <a:extLst>
              <a:ext uri="{FF2B5EF4-FFF2-40B4-BE49-F238E27FC236}">
                <a16:creationId xmlns:a16="http://schemas.microsoft.com/office/drawing/2014/main" id="{6792A890-881B-207F-0A3C-02DBBAE89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2" y="1183481"/>
            <a:ext cx="4491037" cy="4491037"/>
          </a:xfrm>
        </p:spPr>
      </p:pic>
      <p:sp>
        <p:nvSpPr>
          <p:cNvPr id="5" name="Slide Number Placeholder 4" hidden="1"/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/>
          </a:p>
        </p:txBody>
      </p: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5E307BBD-E125-9ABA-AC13-305ED497E659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821127353"/>
              </p:ext>
            </p:extLst>
          </p:nvPr>
        </p:nvGraphicFramePr>
        <p:xfrm>
          <a:off x="5324475" y="1646238"/>
          <a:ext cx="686752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9783AE-D031-FD33-70C5-CFB8C732E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29143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14747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74E63-CD8D-82A3-3D3A-3035D13C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8872-C3A2-7CC6-65AC-2A55114F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B8605-E1F2-8946-7B1E-AE309D0A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Multi-node multi-GPU </a:t>
            </a:r>
            <a:r>
              <a:rPr lang="en-US" b="1" dirty="0" err="1">
                <a:solidFill>
                  <a:srgbClr val="FF0000"/>
                </a:solidFill>
                <a:latin typeface="Arial"/>
                <a:cs typeface="Arial"/>
              </a:rPr>
              <a:t>Datalog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417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ABF3A-6E39-FA72-4F0B-6FEB9B315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CDED-D2B2-39D0-4CFC-047442E1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02222A-E1F2-FF9F-0B96-1F374B41A6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650410"/>
              </p:ext>
            </p:extLst>
          </p:nvPr>
        </p:nvGraphicFramePr>
        <p:xfrm>
          <a:off x="290147" y="1436688"/>
          <a:ext cx="11632222" cy="3407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320D7CD-3186-D205-4973-E70E7429D2EC}"/>
              </a:ext>
            </a:extLst>
          </p:cNvPr>
          <p:cNvSpPr txBox="1"/>
          <p:nvPr/>
        </p:nvSpPr>
        <p:spPr>
          <a:xfrm>
            <a:off x="406129" y="6642556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Shovon, A. R., Sun, Y., Gilray, T., Micinski, K., &amp; Kumar, S. (2025). Multi-Node Multi-GPU </a:t>
            </a:r>
            <a:r>
              <a:rPr lang="en-US" sz="800" dirty="0" err="1">
                <a:cs typeface="Calibri"/>
              </a:rPr>
              <a:t>Datalog</a:t>
            </a:r>
            <a:r>
              <a:rPr lang="en-US" sz="800" dirty="0">
                <a:cs typeface="Calibri"/>
              </a:rPr>
              <a:t>, ICS 2025.</a:t>
            </a:r>
          </a:p>
        </p:txBody>
      </p:sp>
      <p:pic>
        <p:nvPicPr>
          <p:cNvPr id="3" name="Picture 2" descr="A blue and black text&#10;&#10;AI-generated content may be incorrect.">
            <a:extLst>
              <a:ext uri="{FF2B5EF4-FFF2-40B4-BE49-F238E27FC236}">
                <a16:creationId xmlns:a16="http://schemas.microsoft.com/office/drawing/2014/main" id="{F7CC59D1-26F0-8A35-D2D0-7135CCD24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041" y="6006814"/>
            <a:ext cx="2537128" cy="372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C941B-79DD-B5A0-8518-8374E3B356CE}"/>
              </a:ext>
            </a:extLst>
          </p:cNvPr>
          <p:cNvSpPr txBox="1"/>
          <p:nvPr/>
        </p:nvSpPr>
        <p:spPr>
          <a:xfrm>
            <a:off x="2661719" y="5252783"/>
            <a:ext cx="6595772" cy="490776"/>
          </a:xfrm>
          <a:prstGeom prst="fram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einhardt"/>
              </a:rPr>
              <a:t>3</a:t>
            </a:r>
            <a:r>
              <a:rPr lang="en-US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einhardt"/>
              </a:rPr>
              <a:t>rd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einhardt"/>
              </a:rPr>
              <a:t> Best Poster Award at </a:t>
            </a:r>
            <a:r>
              <a:rPr lang="en-US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einhardt"/>
              </a:rPr>
              <a:t>Computational Research Symposium 2025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2F9B038-D8F4-7715-DFEB-A33C7F626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45799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826200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2D183-4107-2594-BECB-AB1767C1A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720C1E-0B7D-B8E1-87C0-CD931834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Rg"/>
              </a:rPr>
              <a:t>Requirements for Multi-node Multi-GPU </a:t>
            </a:r>
            <a:r>
              <a:rPr lang="en-US" dirty="0" err="1">
                <a:latin typeface="Proxima Nova Rg"/>
              </a:rPr>
              <a:t>Datalog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A06B9-841B-3C15-BF54-72825A8A1FA4}"/>
              </a:ext>
            </a:extLst>
          </p:cNvPr>
          <p:cNvSpPr/>
          <p:nvPr/>
        </p:nvSpPr>
        <p:spPr>
          <a:xfrm>
            <a:off x="4551550" y="2343162"/>
            <a:ext cx="3821224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383A42"/>
                </a:solidFill>
                <a:latin typeface="ui-monospace"/>
              </a:rPr>
              <a:t>tc</a:t>
            </a:r>
            <a:r>
              <a:rPr lang="en-US" sz="2000" dirty="0">
                <a:solidFill>
                  <a:srgbClr val="383A42"/>
                </a:solidFill>
                <a:latin typeface="ui-monospace"/>
              </a:rPr>
              <a:t>(X, Y) :- edges(X, Y). </a:t>
            </a:r>
          </a:p>
          <a:p>
            <a:r>
              <a:rPr lang="en-US" sz="2000" dirty="0" err="1">
                <a:solidFill>
                  <a:srgbClr val="383A42"/>
                </a:solidFill>
                <a:latin typeface="ui-monospace"/>
              </a:rPr>
              <a:t>tc</a:t>
            </a:r>
            <a:r>
              <a:rPr lang="en-US" sz="2000" dirty="0">
                <a:solidFill>
                  <a:srgbClr val="383A42"/>
                </a:solidFill>
                <a:latin typeface="ui-monospace"/>
              </a:rPr>
              <a:t>(X, Z) :- </a:t>
            </a:r>
            <a:r>
              <a:rPr lang="en-US" sz="2000" dirty="0" err="1">
                <a:solidFill>
                  <a:srgbClr val="383A42"/>
                </a:solidFill>
                <a:latin typeface="ui-monospace"/>
              </a:rPr>
              <a:t>tc</a:t>
            </a:r>
            <a:r>
              <a:rPr lang="en-US" sz="2000" dirty="0">
                <a:solidFill>
                  <a:srgbClr val="383A42"/>
                </a:solidFill>
                <a:latin typeface="ui-monospace"/>
              </a:rPr>
              <a:t>(X, Y), edges(Y, Z).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28EA91-C6DE-0F44-2706-6FDADEAFEE3D}"/>
              </a:ext>
            </a:extLst>
          </p:cNvPr>
          <p:cNvGrpSpPr/>
          <p:nvPr/>
        </p:nvGrpSpPr>
        <p:grpSpPr>
          <a:xfrm>
            <a:off x="280706" y="1544951"/>
            <a:ext cx="3460347" cy="2198128"/>
            <a:chOff x="280706" y="1544951"/>
            <a:chExt cx="4845378" cy="29018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15821DE-07F0-2D8C-E639-331D11293011}"/>
                </a:ext>
              </a:extLst>
            </p:cNvPr>
            <p:cNvGrpSpPr/>
            <p:nvPr/>
          </p:nvGrpSpPr>
          <p:grpSpPr>
            <a:xfrm>
              <a:off x="280706" y="1544951"/>
              <a:ext cx="4845378" cy="2901885"/>
              <a:chOff x="280706" y="1544951"/>
              <a:chExt cx="4845378" cy="290188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3469CF5-8521-CD59-8325-ACF20BD3AF24}"/>
                  </a:ext>
                </a:extLst>
              </p:cNvPr>
              <p:cNvSpPr/>
              <p:nvPr/>
            </p:nvSpPr>
            <p:spPr>
              <a:xfrm>
                <a:off x="280706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13B037-A694-9E6F-FA81-2AE8773F4360}"/>
                  </a:ext>
                </a:extLst>
              </p:cNvPr>
              <p:cNvSpPr/>
              <p:nvPr/>
            </p:nvSpPr>
            <p:spPr>
              <a:xfrm>
                <a:off x="1444379" y="1544951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A88C207-335C-9DD0-8CBD-5F8FE4F94FB6}"/>
                  </a:ext>
                </a:extLst>
              </p:cNvPr>
              <p:cNvSpPr/>
              <p:nvPr/>
            </p:nvSpPr>
            <p:spPr>
              <a:xfrm>
                <a:off x="1444379" y="4017383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687EAC4-503A-FECB-2C7A-EDBFEFEFE927}"/>
                  </a:ext>
                </a:extLst>
              </p:cNvPr>
              <p:cNvSpPr/>
              <p:nvPr/>
            </p:nvSpPr>
            <p:spPr>
              <a:xfrm>
                <a:off x="2775178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A426E4-D134-DEB1-BF79-51AEBE76326A}"/>
                  </a:ext>
                </a:extLst>
              </p:cNvPr>
              <p:cNvSpPr/>
              <p:nvPr/>
            </p:nvSpPr>
            <p:spPr>
              <a:xfrm>
                <a:off x="4647880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94A8D68-2463-57E8-69A8-DDA654F09062}"/>
                  </a:ext>
                </a:extLst>
              </p:cNvPr>
              <p:cNvCxnSpPr>
                <a:stCxn id="12" idx="7"/>
                <a:endCxn id="13" idx="3"/>
              </p:cNvCxnSpPr>
              <p:nvPr/>
            </p:nvCxnSpPr>
            <p:spPr>
              <a:xfrm flipV="1">
                <a:off x="688879" y="1911511"/>
                <a:ext cx="825532" cy="9894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73BA734-68A2-320C-7BFE-30ADE5AC3992}"/>
                  </a:ext>
                </a:extLst>
              </p:cNvPr>
              <p:cNvCxnSpPr>
                <a:stCxn id="12" idx="5"/>
                <a:endCxn id="14" idx="1"/>
              </p:cNvCxnSpPr>
              <p:nvPr/>
            </p:nvCxnSpPr>
            <p:spPr>
              <a:xfrm>
                <a:off x="688879" y="3204609"/>
                <a:ext cx="825532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AE6B487-D853-A964-8FE6-B7E4B42ADD82}"/>
                  </a:ext>
                </a:extLst>
              </p:cNvPr>
              <p:cNvCxnSpPr>
                <a:stCxn id="13" idx="5"/>
                <a:endCxn id="15" idx="1"/>
              </p:cNvCxnSpPr>
              <p:nvPr/>
            </p:nvCxnSpPr>
            <p:spPr>
              <a:xfrm>
                <a:off x="1852551" y="1911511"/>
                <a:ext cx="992658" cy="9894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94C08E5-C318-6336-2A97-94E634DAA9DD}"/>
                  </a:ext>
                </a:extLst>
              </p:cNvPr>
              <p:cNvCxnSpPr>
                <a:stCxn id="14" idx="7"/>
                <a:endCxn id="15" idx="3"/>
              </p:cNvCxnSpPr>
              <p:nvPr/>
            </p:nvCxnSpPr>
            <p:spPr>
              <a:xfrm flipV="1">
                <a:off x="1852551" y="3204609"/>
                <a:ext cx="992658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32CC36C-0CE3-A361-E990-4D904CB7912D}"/>
                  </a:ext>
                </a:extLst>
              </p:cNvPr>
              <p:cNvCxnSpPr>
                <a:stCxn id="15" idx="6"/>
                <a:endCxn id="16" idx="2"/>
              </p:cNvCxnSpPr>
              <p:nvPr/>
            </p:nvCxnSpPr>
            <p:spPr>
              <a:xfrm>
                <a:off x="3253382" y="3052775"/>
                <a:ext cx="139449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14FAA1-AE08-A49B-B579-6E28FEA32E3A}"/>
                </a:ext>
              </a:extLst>
            </p:cNvPr>
            <p:cNvSpPr/>
            <p:nvPr/>
          </p:nvSpPr>
          <p:spPr>
            <a:xfrm>
              <a:off x="2433009" y="1722559"/>
              <a:ext cx="509977" cy="4875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endParaRPr lang="en-US" b="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8EA88C-05F5-47F0-7401-631C7C9F03C9}"/>
              </a:ext>
            </a:extLst>
          </p:cNvPr>
          <p:cNvGrpSpPr/>
          <p:nvPr/>
        </p:nvGrpSpPr>
        <p:grpSpPr>
          <a:xfrm>
            <a:off x="9199182" y="1149181"/>
            <a:ext cx="2594555" cy="2468878"/>
            <a:chOff x="9199188" y="1149181"/>
            <a:chExt cx="4845378" cy="36523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DF0AB7-4122-AAAB-B630-F7BE32F866F1}"/>
                </a:ext>
              </a:extLst>
            </p:cNvPr>
            <p:cNvSpPr/>
            <p:nvPr/>
          </p:nvSpPr>
          <p:spPr>
            <a:xfrm>
              <a:off x="9199188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1B4375-3FDD-053C-E75C-1396C610101B}"/>
                </a:ext>
              </a:extLst>
            </p:cNvPr>
            <p:cNvSpPr/>
            <p:nvPr/>
          </p:nvSpPr>
          <p:spPr>
            <a:xfrm>
              <a:off x="10362861" y="1899651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F6B56F-854A-32CA-2ECE-1EF0F0216BDF}"/>
                </a:ext>
              </a:extLst>
            </p:cNvPr>
            <p:cNvSpPr/>
            <p:nvPr/>
          </p:nvSpPr>
          <p:spPr>
            <a:xfrm>
              <a:off x="10362861" y="4372083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9BD57F-3158-6467-6C7B-7E339BFB526E}"/>
                </a:ext>
              </a:extLst>
            </p:cNvPr>
            <p:cNvSpPr/>
            <p:nvPr/>
          </p:nvSpPr>
          <p:spPr>
            <a:xfrm>
              <a:off x="11693660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E835B6-C2BC-27B6-8765-1607B3B63DC4}"/>
                </a:ext>
              </a:extLst>
            </p:cNvPr>
            <p:cNvSpPr/>
            <p:nvPr/>
          </p:nvSpPr>
          <p:spPr>
            <a:xfrm>
              <a:off x="13566362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34B6966-5AEC-E797-5E04-96911677BD20}"/>
                </a:ext>
              </a:extLst>
            </p:cNvPr>
            <p:cNvCxnSpPr>
              <a:stCxn id="24" idx="7"/>
              <a:endCxn id="25" idx="3"/>
            </p:cNvCxnSpPr>
            <p:nvPr/>
          </p:nvCxnSpPr>
          <p:spPr>
            <a:xfrm flipV="1">
              <a:off x="9607361" y="2266211"/>
              <a:ext cx="825532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CB30E2E-67C3-1C20-4716-D81EB012BC68}"/>
                </a:ext>
              </a:extLst>
            </p:cNvPr>
            <p:cNvCxnSpPr>
              <a:stCxn id="24" idx="5"/>
              <a:endCxn id="26" idx="1"/>
            </p:cNvCxnSpPr>
            <p:nvPr/>
          </p:nvCxnSpPr>
          <p:spPr>
            <a:xfrm>
              <a:off x="9607361" y="3559309"/>
              <a:ext cx="825532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C34E54B-A11B-BD1A-BAB4-15B706B307DD}"/>
                </a:ext>
              </a:extLst>
            </p:cNvPr>
            <p:cNvCxnSpPr>
              <a:stCxn id="25" idx="5"/>
              <a:endCxn id="27" idx="1"/>
            </p:cNvCxnSpPr>
            <p:nvPr/>
          </p:nvCxnSpPr>
          <p:spPr>
            <a:xfrm>
              <a:off x="10771033" y="2266211"/>
              <a:ext cx="992658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7A7B32-C1C3-B19F-1F8A-01FABB94443B}"/>
                </a:ext>
              </a:extLst>
            </p:cNvPr>
            <p:cNvCxnSpPr>
              <a:stCxn id="26" idx="7"/>
              <a:endCxn id="27" idx="3"/>
            </p:cNvCxnSpPr>
            <p:nvPr/>
          </p:nvCxnSpPr>
          <p:spPr>
            <a:xfrm flipV="1">
              <a:off x="10771033" y="3559309"/>
              <a:ext cx="992658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331E91-8C57-895B-48DD-51F992529A9F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12171864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3D70F1C-8EA1-4347-04EB-8F8A6ABF4CD1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9677392" y="3407476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52A1C7-347E-948B-3B74-D71CB3596847}"/>
                </a:ext>
              </a:extLst>
            </p:cNvPr>
            <p:cNvCxnSpPr>
              <a:stCxn id="25" idx="6"/>
              <a:endCxn id="28" idx="1"/>
            </p:cNvCxnSpPr>
            <p:nvPr/>
          </p:nvCxnSpPr>
          <p:spPr>
            <a:xfrm>
              <a:off x="10841065" y="2114378"/>
              <a:ext cx="2795328" cy="114126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49C371-DD32-4689-78DF-943221AAB846}"/>
                </a:ext>
              </a:extLst>
            </p:cNvPr>
            <p:cNvCxnSpPr>
              <a:stCxn id="26" idx="6"/>
              <a:endCxn id="28" idx="3"/>
            </p:cNvCxnSpPr>
            <p:nvPr/>
          </p:nvCxnSpPr>
          <p:spPr>
            <a:xfrm flipV="1">
              <a:off x="10841065" y="3559310"/>
              <a:ext cx="2795328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69D6D33B-8E29-3BB0-436C-036E67A155F6}"/>
                </a:ext>
              </a:extLst>
            </p:cNvPr>
            <p:cNvSpPr/>
            <p:nvPr/>
          </p:nvSpPr>
          <p:spPr>
            <a:xfrm>
              <a:off x="9438579" y="1149181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BDB588-3A83-E4A2-AEB6-ED4C57DD43B4}"/>
                </a:ext>
              </a:extLst>
            </p:cNvPr>
            <p:cNvSpPr/>
            <p:nvPr/>
          </p:nvSpPr>
          <p:spPr>
            <a:xfrm>
              <a:off x="12283243" y="2055917"/>
              <a:ext cx="608306" cy="5463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lang="en-US" b="1"/>
            </a:p>
          </p:txBody>
        </p:sp>
      </p:grpSp>
      <p:sp>
        <p:nvSpPr>
          <p:cNvPr id="9" name="Right Arrow 18">
            <a:extLst>
              <a:ext uri="{FF2B5EF4-FFF2-40B4-BE49-F238E27FC236}">
                <a16:creationId xmlns:a16="http://schemas.microsoft.com/office/drawing/2014/main" id="{4CE4681F-559E-94F8-A02D-85D2633D048A}"/>
              </a:ext>
            </a:extLst>
          </p:cNvPr>
          <p:cNvSpPr/>
          <p:nvPr/>
        </p:nvSpPr>
        <p:spPr>
          <a:xfrm>
            <a:off x="3863452" y="2509768"/>
            <a:ext cx="636072" cy="33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ight Arrow 56">
            <a:extLst>
              <a:ext uri="{FF2B5EF4-FFF2-40B4-BE49-F238E27FC236}">
                <a16:creationId xmlns:a16="http://schemas.microsoft.com/office/drawing/2014/main" id="{9357F584-AAE5-CF3C-EAC9-DCCB2F893809}"/>
              </a:ext>
            </a:extLst>
          </p:cNvPr>
          <p:cNvSpPr/>
          <p:nvPr/>
        </p:nvSpPr>
        <p:spPr>
          <a:xfrm>
            <a:off x="8446379" y="2509768"/>
            <a:ext cx="636072" cy="335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C86CB44-BCA2-82AC-A615-41A7742CD11B}"/>
              </a:ext>
            </a:extLst>
          </p:cNvPr>
          <p:cNvGraphicFramePr>
            <a:graphicFrameLocks noGrp="1"/>
          </p:cNvGraphicFramePr>
          <p:nvPr/>
        </p:nvGraphicFramePr>
        <p:xfrm>
          <a:off x="9407769" y="3741615"/>
          <a:ext cx="2457450" cy="2468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100625669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1580355986"/>
                    </a:ext>
                  </a:extLst>
                </a:gridCol>
              </a:tblGrid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20810516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7741941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8241341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53126702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3600750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17242188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628312793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3439373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3532382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36B39E2-6FCB-F9AB-75D3-3C21B757900A}"/>
              </a:ext>
            </a:extLst>
          </p:cNvPr>
          <p:cNvGraphicFramePr>
            <a:graphicFrameLocks noGrp="1"/>
          </p:cNvGraphicFramePr>
          <p:nvPr/>
        </p:nvGraphicFramePr>
        <p:xfrm>
          <a:off x="322384" y="3849077"/>
          <a:ext cx="2457450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100625669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1580355986"/>
                    </a:ext>
                  </a:extLst>
                </a:gridCol>
              </a:tblGrid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20810516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8241341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53126702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3600750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17242188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962D9870-E39A-131D-600C-0DA1354C17D4}"/>
              </a:ext>
            </a:extLst>
          </p:cNvPr>
          <p:cNvGrpSpPr/>
          <p:nvPr/>
        </p:nvGrpSpPr>
        <p:grpSpPr>
          <a:xfrm>
            <a:off x="322384" y="5364880"/>
            <a:ext cx="3193705" cy="478917"/>
            <a:chOff x="322384" y="5364880"/>
            <a:chExt cx="3193705" cy="4789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F598D3-B2C1-8D66-AC1A-17547A35DDA4}"/>
                </a:ext>
              </a:extLst>
            </p:cNvPr>
            <p:cNvSpPr/>
            <p:nvPr/>
          </p:nvSpPr>
          <p:spPr>
            <a:xfrm>
              <a:off x="322384" y="5364880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Workload partitioning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ADC32F9-8407-0E1F-0038-7361934FF742}"/>
                </a:ext>
              </a:extLst>
            </p:cNvPr>
            <p:cNvSpPr/>
            <p:nvPr/>
          </p:nvSpPr>
          <p:spPr>
            <a:xfrm>
              <a:off x="374316" y="5394817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15780B-24E1-9FBE-F0B3-AC47CB00F578}"/>
              </a:ext>
            </a:extLst>
          </p:cNvPr>
          <p:cNvGrpSpPr/>
          <p:nvPr/>
        </p:nvGrpSpPr>
        <p:grpSpPr>
          <a:xfrm>
            <a:off x="6120694" y="5334941"/>
            <a:ext cx="3193705" cy="478917"/>
            <a:chOff x="6120694" y="5334941"/>
            <a:chExt cx="3193705" cy="4789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9ED6A71-8007-C401-B6C2-E40A9E8CB168}"/>
                </a:ext>
              </a:extLst>
            </p:cNvPr>
            <p:cNvSpPr/>
            <p:nvPr/>
          </p:nvSpPr>
          <p:spPr>
            <a:xfrm>
              <a:off x="6120694" y="5334941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Communication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DCB5E24-7FD2-67A9-B990-6C96ED380180}"/>
                </a:ext>
              </a:extLst>
            </p:cNvPr>
            <p:cNvSpPr/>
            <p:nvPr/>
          </p:nvSpPr>
          <p:spPr>
            <a:xfrm>
              <a:off x="6172626" y="5364878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EA0F09-3DD2-22A4-0BE1-FE4CF92AC60D}"/>
              </a:ext>
            </a:extLst>
          </p:cNvPr>
          <p:cNvGrpSpPr/>
          <p:nvPr/>
        </p:nvGrpSpPr>
        <p:grpSpPr>
          <a:xfrm>
            <a:off x="4903705" y="3178317"/>
            <a:ext cx="3193705" cy="478917"/>
            <a:chOff x="5012987" y="1762106"/>
            <a:chExt cx="3193705" cy="47891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A932CD8-2961-5BBF-B5CF-2AA9E5179CC4}"/>
                </a:ext>
              </a:extLst>
            </p:cNvPr>
            <p:cNvSpPr/>
            <p:nvPr/>
          </p:nvSpPr>
          <p:spPr>
            <a:xfrm>
              <a:off x="5012987" y="1762106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Data representation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E5C7180-27C8-C7E3-2C57-B9EAB3C92E8A}"/>
                </a:ext>
              </a:extLst>
            </p:cNvPr>
            <p:cNvSpPr/>
            <p:nvPr/>
          </p:nvSpPr>
          <p:spPr>
            <a:xfrm>
              <a:off x="5064919" y="1792043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2</a:t>
              </a:r>
            </a:p>
          </p:txBody>
        </p:sp>
      </p:grp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CC48497A-CF26-9F5C-0C32-8EC8CE721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109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FB5F2-2296-4DD4-3EAB-FBA99A30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MNMGDatalog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2257-48FB-9D65-3288-A4DACAEC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9D9DB5-FC5E-E353-FE52-2ED1F55D8E9D}"/>
              </a:ext>
            </a:extLst>
          </p:cNvPr>
          <p:cNvGrpSpPr/>
          <p:nvPr/>
        </p:nvGrpSpPr>
        <p:grpSpPr>
          <a:xfrm>
            <a:off x="1304877" y="5063323"/>
            <a:ext cx="3193705" cy="478917"/>
            <a:chOff x="322384" y="5364880"/>
            <a:chExt cx="3193705" cy="4789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52BC806-6BF3-2643-2987-9928DCE1131B}"/>
                </a:ext>
              </a:extLst>
            </p:cNvPr>
            <p:cNvSpPr/>
            <p:nvPr/>
          </p:nvSpPr>
          <p:spPr>
            <a:xfrm>
              <a:off x="322384" y="5364880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Workload partitioning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669A55-D6DD-8328-93B4-AFAFBAFE462F}"/>
                </a:ext>
              </a:extLst>
            </p:cNvPr>
            <p:cNvSpPr/>
            <p:nvPr/>
          </p:nvSpPr>
          <p:spPr>
            <a:xfrm>
              <a:off x="374316" y="5394817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EE7EFD-C026-9826-3EAF-DFD521306EA4}"/>
              </a:ext>
            </a:extLst>
          </p:cNvPr>
          <p:cNvGrpSpPr/>
          <p:nvPr/>
        </p:nvGrpSpPr>
        <p:grpSpPr>
          <a:xfrm>
            <a:off x="4750340" y="5063321"/>
            <a:ext cx="3193705" cy="478917"/>
            <a:chOff x="5012987" y="1762106"/>
            <a:chExt cx="3193705" cy="47891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D28D431-A831-D888-007E-B14997EF9704}"/>
                </a:ext>
              </a:extLst>
            </p:cNvPr>
            <p:cNvSpPr/>
            <p:nvPr/>
          </p:nvSpPr>
          <p:spPr>
            <a:xfrm>
              <a:off x="5012987" y="1762106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Data representation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DDA52F-B70F-515A-72FF-D64F50295046}"/>
                </a:ext>
              </a:extLst>
            </p:cNvPr>
            <p:cNvSpPr/>
            <p:nvPr/>
          </p:nvSpPr>
          <p:spPr>
            <a:xfrm>
              <a:off x="5064919" y="1792043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986536-D706-A354-4BFD-EC97EC1DBB87}"/>
              </a:ext>
            </a:extLst>
          </p:cNvPr>
          <p:cNvGrpSpPr/>
          <p:nvPr/>
        </p:nvGrpSpPr>
        <p:grpSpPr>
          <a:xfrm>
            <a:off x="8203646" y="5063319"/>
            <a:ext cx="3193705" cy="478917"/>
            <a:chOff x="6120694" y="5334941"/>
            <a:chExt cx="3193705" cy="4789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8CF1F77-347A-DE3E-96BB-2BEE353670EF}"/>
                </a:ext>
              </a:extLst>
            </p:cNvPr>
            <p:cNvSpPr/>
            <p:nvPr/>
          </p:nvSpPr>
          <p:spPr>
            <a:xfrm>
              <a:off x="6120694" y="5334941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Communication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01EB3D-BF3C-33BE-D714-81F89C54B057}"/>
                </a:ext>
              </a:extLst>
            </p:cNvPr>
            <p:cNvSpPr/>
            <p:nvPr/>
          </p:nvSpPr>
          <p:spPr>
            <a:xfrm>
              <a:off x="6172626" y="5364878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3</a:t>
              </a:r>
            </a:p>
          </p:txBody>
        </p:sp>
      </p:grp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0E87F64-BE60-F39E-FA2A-C7ED76B73F75}"/>
              </a:ext>
            </a:extLst>
          </p:cNvPr>
          <p:cNvSpPr/>
          <p:nvPr/>
        </p:nvSpPr>
        <p:spPr>
          <a:xfrm>
            <a:off x="1391410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Hash-based data distribution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EE13456-5233-27B9-9B00-88008056C031}"/>
              </a:ext>
            </a:extLst>
          </p:cNvPr>
          <p:cNvSpPr/>
          <p:nvPr/>
        </p:nvSpPr>
        <p:spPr>
          <a:xfrm>
            <a:off x="4836873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GPU-optimized data representation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934D497A-A63D-FE37-F0A2-95D253009664}"/>
              </a:ext>
            </a:extLst>
          </p:cNvPr>
          <p:cNvSpPr/>
          <p:nvPr/>
        </p:nvSpPr>
        <p:spPr>
          <a:xfrm>
            <a:off x="8290179" y="3734664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GPU-Aware all-to-all communication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78B7035-2271-30A9-DFCF-8DBCE1DCF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7779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71CA-9793-B4E5-841B-A3320395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3B67-9E33-552A-9430-F7ECC506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MNMGDatalog</a:t>
            </a:r>
            <a:r>
              <a:rPr lang="en-US" dirty="0"/>
              <a:t>: Radix-hash-based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3111A-A478-F147-A1AF-1CFD529E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9FA31-D42E-72E0-5CAE-6EF3C04C7FA2}"/>
              </a:ext>
            </a:extLst>
          </p:cNvPr>
          <p:cNvGrpSpPr/>
          <p:nvPr/>
        </p:nvGrpSpPr>
        <p:grpSpPr>
          <a:xfrm>
            <a:off x="1304877" y="5063323"/>
            <a:ext cx="3193705" cy="478917"/>
            <a:chOff x="322384" y="5364880"/>
            <a:chExt cx="3193705" cy="4789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99C9771-261F-AD12-AE17-B51DA0BEC6A8}"/>
                </a:ext>
              </a:extLst>
            </p:cNvPr>
            <p:cNvSpPr/>
            <p:nvPr/>
          </p:nvSpPr>
          <p:spPr>
            <a:xfrm>
              <a:off x="322384" y="5364880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Workload partitioning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39CA2F5-CDAB-024F-44FB-511431A42B6F}"/>
                </a:ext>
              </a:extLst>
            </p:cNvPr>
            <p:cNvSpPr/>
            <p:nvPr/>
          </p:nvSpPr>
          <p:spPr>
            <a:xfrm>
              <a:off x="374316" y="5394817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5774BD-16D2-8B7E-E4C1-8192C34D8CCD}"/>
              </a:ext>
            </a:extLst>
          </p:cNvPr>
          <p:cNvGrpSpPr/>
          <p:nvPr/>
        </p:nvGrpSpPr>
        <p:grpSpPr>
          <a:xfrm>
            <a:off x="4750340" y="5063321"/>
            <a:ext cx="3193705" cy="478917"/>
            <a:chOff x="5012987" y="1762106"/>
            <a:chExt cx="3193705" cy="47891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9688332-96B4-75CD-22D9-CEE03AF86A89}"/>
                </a:ext>
              </a:extLst>
            </p:cNvPr>
            <p:cNvSpPr/>
            <p:nvPr/>
          </p:nvSpPr>
          <p:spPr>
            <a:xfrm>
              <a:off x="5012987" y="1762106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Data representation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FBD531-E94F-6F18-1298-B4F0C84C2ECB}"/>
                </a:ext>
              </a:extLst>
            </p:cNvPr>
            <p:cNvSpPr/>
            <p:nvPr/>
          </p:nvSpPr>
          <p:spPr>
            <a:xfrm>
              <a:off x="5064919" y="1792043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6DE52-0AAF-0E72-4D7A-D1AF27F69152}"/>
              </a:ext>
            </a:extLst>
          </p:cNvPr>
          <p:cNvGrpSpPr/>
          <p:nvPr/>
        </p:nvGrpSpPr>
        <p:grpSpPr>
          <a:xfrm>
            <a:off x="8203646" y="5063319"/>
            <a:ext cx="3193705" cy="478917"/>
            <a:chOff x="6120694" y="5334941"/>
            <a:chExt cx="3193705" cy="4789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4CF7C01-F011-7972-064E-C8197B3B115A}"/>
                </a:ext>
              </a:extLst>
            </p:cNvPr>
            <p:cNvSpPr/>
            <p:nvPr/>
          </p:nvSpPr>
          <p:spPr>
            <a:xfrm>
              <a:off x="6120694" y="5334941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Communication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035145-A5BD-CD76-9EF9-3A0C296E5956}"/>
                </a:ext>
              </a:extLst>
            </p:cNvPr>
            <p:cNvSpPr/>
            <p:nvPr/>
          </p:nvSpPr>
          <p:spPr>
            <a:xfrm>
              <a:off x="6172626" y="5364878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3</a:t>
              </a:r>
            </a:p>
          </p:txBody>
        </p:sp>
      </p:grp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343008A-6B3F-9960-3FDB-B9DBF73738B5}"/>
              </a:ext>
            </a:extLst>
          </p:cNvPr>
          <p:cNvSpPr/>
          <p:nvPr/>
        </p:nvSpPr>
        <p:spPr>
          <a:xfrm>
            <a:off x="1391410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Hash-based data distribution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8CBFBFA-9D44-4340-64E3-DEE725F75AD3}"/>
              </a:ext>
            </a:extLst>
          </p:cNvPr>
          <p:cNvSpPr/>
          <p:nvPr/>
        </p:nvSpPr>
        <p:spPr>
          <a:xfrm>
            <a:off x="4836873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GPU-optimized data representation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3805FFE-36FA-601B-E533-E8CF6F9676B0}"/>
              </a:ext>
            </a:extLst>
          </p:cNvPr>
          <p:cNvSpPr/>
          <p:nvPr/>
        </p:nvSpPr>
        <p:spPr>
          <a:xfrm>
            <a:off x="8290179" y="3734664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GPU-Aware all-to-all communication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AC46DC-3D64-012D-0D6E-4F4D66A030B0}"/>
              </a:ext>
            </a:extLst>
          </p:cNvPr>
          <p:cNvSpPr/>
          <p:nvPr/>
        </p:nvSpPr>
        <p:spPr>
          <a:xfrm>
            <a:off x="4630366" y="1323474"/>
            <a:ext cx="7449338" cy="46784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1566561-361D-D664-B817-C433CC3F1E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671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/>
          <p:nvPr/>
        </p:nvSpPr>
        <p:spPr>
          <a:xfrm>
            <a:off x="7097248" y="3429000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" name="Oval 32"/>
          <p:cNvSpPr/>
          <p:nvPr/>
        </p:nvSpPr>
        <p:spPr>
          <a:xfrm>
            <a:off x="7757202" y="2721658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" name="Oval 33"/>
          <p:cNvSpPr/>
          <p:nvPr/>
        </p:nvSpPr>
        <p:spPr>
          <a:xfrm>
            <a:off x="7757202" y="4074112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5" name="Oval 34"/>
          <p:cNvSpPr/>
          <p:nvPr/>
        </p:nvSpPr>
        <p:spPr>
          <a:xfrm>
            <a:off x="8621510" y="3429000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6" name="Oval 35"/>
          <p:cNvSpPr/>
          <p:nvPr/>
        </p:nvSpPr>
        <p:spPr>
          <a:xfrm>
            <a:off x="10081596" y="3429000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cxnSp>
        <p:nvCxnSpPr>
          <p:cNvPr id="37" name="Straight Arrow Connector 36"/>
          <p:cNvCxnSpPr>
            <a:stCxn id="32" idx="7"/>
            <a:endCxn id="33" idx="3"/>
          </p:cNvCxnSpPr>
          <p:nvPr/>
        </p:nvCxnSpPr>
        <p:spPr>
          <a:xfrm flipV="1">
            <a:off x="7328735" y="2922171"/>
            <a:ext cx="468185" cy="5412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5"/>
            <a:endCxn id="34" idx="1"/>
          </p:cNvCxnSpPr>
          <p:nvPr/>
        </p:nvCxnSpPr>
        <p:spPr>
          <a:xfrm>
            <a:off x="7328735" y="3629513"/>
            <a:ext cx="468185" cy="4790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5"/>
            <a:endCxn id="35" idx="1"/>
          </p:cNvCxnSpPr>
          <p:nvPr/>
        </p:nvCxnSpPr>
        <p:spPr>
          <a:xfrm>
            <a:off x="7988690" y="2922172"/>
            <a:ext cx="672537" cy="5412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7"/>
            <a:endCxn id="35" idx="3"/>
          </p:cNvCxnSpPr>
          <p:nvPr/>
        </p:nvCxnSpPr>
        <p:spPr>
          <a:xfrm flipV="1">
            <a:off x="7988690" y="3629513"/>
            <a:ext cx="672537" cy="4790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249049" y="2352073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42" name="Oval 41"/>
          <p:cNvSpPr/>
          <p:nvPr/>
        </p:nvSpPr>
        <p:spPr>
          <a:xfrm>
            <a:off x="9249049" y="4440864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3" name="Straight Arrow Connector 42"/>
          <p:cNvCxnSpPr>
            <a:stCxn id="35" idx="0"/>
            <a:endCxn id="41" idx="3"/>
          </p:cNvCxnSpPr>
          <p:nvPr/>
        </p:nvCxnSpPr>
        <p:spPr>
          <a:xfrm flipV="1">
            <a:off x="8757112" y="2552587"/>
            <a:ext cx="531653" cy="8764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5" idx="4"/>
            <a:endCxn id="42" idx="1"/>
          </p:cNvCxnSpPr>
          <p:nvPr/>
        </p:nvCxnSpPr>
        <p:spPr>
          <a:xfrm>
            <a:off x="8757112" y="3663916"/>
            <a:ext cx="531653" cy="81135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5"/>
            <a:endCxn id="36" idx="1"/>
          </p:cNvCxnSpPr>
          <p:nvPr/>
        </p:nvCxnSpPr>
        <p:spPr>
          <a:xfrm>
            <a:off x="9480536" y="2552587"/>
            <a:ext cx="640777" cy="9108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3"/>
            <a:endCxn id="42" idx="7"/>
          </p:cNvCxnSpPr>
          <p:nvPr/>
        </p:nvCxnSpPr>
        <p:spPr>
          <a:xfrm flipH="1">
            <a:off x="9480536" y="3629513"/>
            <a:ext cx="640777" cy="84575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0953862" y="3429000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48" name="Oval 47"/>
          <p:cNvSpPr/>
          <p:nvPr/>
        </p:nvSpPr>
        <p:spPr>
          <a:xfrm>
            <a:off x="11890388" y="3428999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cxnSp>
        <p:nvCxnSpPr>
          <p:cNvPr id="49" name="Straight Arrow Connector 48"/>
          <p:cNvCxnSpPr>
            <a:stCxn id="36" idx="6"/>
            <a:endCxn id="47" idx="2"/>
          </p:cNvCxnSpPr>
          <p:nvPr/>
        </p:nvCxnSpPr>
        <p:spPr>
          <a:xfrm>
            <a:off x="10352801" y="3546458"/>
            <a:ext cx="6010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7" idx="6"/>
            <a:endCxn id="48" idx="2"/>
          </p:cNvCxnSpPr>
          <p:nvPr/>
        </p:nvCxnSpPr>
        <p:spPr>
          <a:xfrm flipV="1">
            <a:off x="11225066" y="3546457"/>
            <a:ext cx="665322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96000" y="3429000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52" name="Straight Arrow Connector 51"/>
          <p:cNvCxnSpPr>
            <a:cxnSpLocks/>
            <a:stCxn id="51" idx="6"/>
            <a:endCxn id="32" idx="2"/>
          </p:cNvCxnSpPr>
          <p:nvPr/>
        </p:nvCxnSpPr>
        <p:spPr>
          <a:xfrm>
            <a:off x="6367204" y="3546458"/>
            <a:ext cx="730043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2" idx="6"/>
            <a:endCxn id="35" idx="2"/>
          </p:cNvCxnSpPr>
          <p:nvPr/>
        </p:nvCxnSpPr>
        <p:spPr>
          <a:xfrm flipV="1">
            <a:off x="7368452" y="3546458"/>
            <a:ext cx="1253058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BA8A81-4DB3-4DC8-8ADA-B1F9DDB6B791}"/>
              </a:ext>
            </a:extLst>
          </p:cNvPr>
          <p:cNvCxnSpPr>
            <a:stCxn id="41" idx="6"/>
            <a:endCxn id="48" idx="0"/>
          </p:cNvCxnSpPr>
          <p:nvPr/>
        </p:nvCxnSpPr>
        <p:spPr>
          <a:xfrm>
            <a:off x="9520253" y="2469532"/>
            <a:ext cx="2505737" cy="95946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0E14F6-CF69-4FB6-ABC9-230045E12169}"/>
              </a:ext>
            </a:extLst>
          </p:cNvPr>
          <p:cNvCxnSpPr>
            <a:cxnSpLocks/>
            <a:stCxn id="51" idx="0"/>
            <a:endCxn id="33" idx="1"/>
          </p:cNvCxnSpPr>
          <p:nvPr/>
        </p:nvCxnSpPr>
        <p:spPr>
          <a:xfrm flipV="1">
            <a:off x="6231602" y="2756061"/>
            <a:ext cx="1565317" cy="67293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4F888D7-C9C7-4112-93F5-D401A8DE16E8}"/>
              </a:ext>
            </a:extLst>
          </p:cNvPr>
          <p:cNvCxnSpPr>
            <a:cxnSpLocks/>
            <a:stCxn id="51" idx="4"/>
            <a:endCxn id="34" idx="2"/>
          </p:cNvCxnSpPr>
          <p:nvPr/>
        </p:nvCxnSpPr>
        <p:spPr>
          <a:xfrm>
            <a:off x="6231602" y="3663917"/>
            <a:ext cx="1525600" cy="5276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908182-17EC-49D9-8AC4-170A7C2FAE5B}"/>
              </a:ext>
            </a:extLst>
          </p:cNvPr>
          <p:cNvCxnSpPr>
            <a:cxnSpLocks/>
            <a:stCxn id="34" idx="5"/>
            <a:endCxn id="42" idx="2"/>
          </p:cNvCxnSpPr>
          <p:nvPr/>
        </p:nvCxnSpPr>
        <p:spPr>
          <a:xfrm>
            <a:off x="7988689" y="4274626"/>
            <a:ext cx="1260360" cy="28369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C98BEF9-2F9E-4736-834F-BEF8E5C1243B}"/>
              </a:ext>
            </a:extLst>
          </p:cNvPr>
          <p:cNvSpPr/>
          <p:nvPr/>
        </p:nvSpPr>
        <p:spPr>
          <a:xfrm>
            <a:off x="264160" y="5836920"/>
            <a:ext cx="1630680" cy="816954"/>
          </a:xfrm>
          <a:custGeom>
            <a:avLst/>
            <a:gdLst>
              <a:gd name="connsiteX0" fmla="*/ 0 w 1630680"/>
              <a:gd name="connsiteY0" fmla="*/ 365760 h 816954"/>
              <a:gd name="connsiteX1" fmla="*/ 396240 w 1630680"/>
              <a:gd name="connsiteY1" fmla="*/ 807720 h 816954"/>
              <a:gd name="connsiteX2" fmla="*/ 1630680 w 1630680"/>
              <a:gd name="connsiteY2" fmla="*/ 0 h 816954"/>
              <a:gd name="connsiteX3" fmla="*/ 1630680 w 1630680"/>
              <a:gd name="connsiteY3" fmla="*/ 0 h 816954"/>
              <a:gd name="connsiteX4" fmla="*/ 1630680 w 1630680"/>
              <a:gd name="connsiteY4" fmla="*/ 0 h 81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680" h="816954">
                <a:moveTo>
                  <a:pt x="0" y="365760"/>
                </a:moveTo>
                <a:cubicBezTo>
                  <a:pt x="62230" y="617220"/>
                  <a:pt x="124460" y="868680"/>
                  <a:pt x="396240" y="807720"/>
                </a:cubicBezTo>
                <a:cubicBezTo>
                  <a:pt x="668020" y="746760"/>
                  <a:pt x="1630680" y="0"/>
                  <a:pt x="1630680" y="0"/>
                </a:cubicBezTo>
                <a:lnTo>
                  <a:pt x="1630680" y="0"/>
                </a:lnTo>
                <a:lnTo>
                  <a:pt x="1630680" y="0"/>
                </a:ln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0A3AB-67F7-4B33-B802-05EFDD8EB31B}"/>
              </a:ext>
            </a:extLst>
          </p:cNvPr>
          <p:cNvSpPr txBox="1"/>
          <p:nvPr/>
        </p:nvSpPr>
        <p:spPr>
          <a:xfrm>
            <a:off x="1991992" y="4735880"/>
            <a:ext cx="4217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Hash-partitioning based on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 Column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6CA4C5-3F0A-AF60-22C5-E50B006C9098}"/>
              </a:ext>
            </a:extLst>
          </p:cNvPr>
          <p:cNvGraphicFramePr>
            <a:graphicFrameLocks noGrp="1"/>
          </p:cNvGraphicFramePr>
          <p:nvPr/>
        </p:nvGraphicFramePr>
        <p:xfrm>
          <a:off x="80381" y="272274"/>
          <a:ext cx="822254" cy="593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48874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2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7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7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55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13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90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01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06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248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6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28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0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1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4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02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583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F93962-E9BA-9E43-923D-96A8E6DE0C27}"/>
              </a:ext>
            </a:extLst>
          </p:cNvPr>
          <p:cNvSpPr txBox="1"/>
          <p:nvPr/>
        </p:nvSpPr>
        <p:spPr>
          <a:xfrm>
            <a:off x="44509" y="-3281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69858B-4068-0CE6-3F95-0348441F0D4D}"/>
              </a:ext>
            </a:extLst>
          </p:cNvPr>
          <p:cNvSpPr txBox="1"/>
          <p:nvPr/>
        </p:nvSpPr>
        <p:spPr>
          <a:xfrm>
            <a:off x="6059020" y="34242"/>
            <a:ext cx="610257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join column decides the </a:t>
            </a:r>
            <a:r>
              <a:rPr lang="en-US" sz="4200" dirty="0">
                <a:solidFill>
                  <a:prstClr val="black"/>
                </a:solidFill>
                <a:latin typeface="Calibri" panose="020F0502020204030204"/>
              </a:rPr>
              <a:t>GPU 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(bucket-id)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23DB5-D6D3-A73B-16DD-4A27835B3B6F}"/>
              </a:ext>
            </a:extLst>
          </p:cNvPr>
          <p:cNvSpPr txBox="1"/>
          <p:nvPr/>
        </p:nvSpPr>
        <p:spPr>
          <a:xfrm>
            <a:off x="1111045" y="6445046"/>
            <a:ext cx="1022390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Kumar, S., &amp; Gilray, T. (2020). Load-balancing parallel relational algebra. In </a:t>
            </a:r>
            <a:r>
              <a:rPr lang="en-US" sz="1050" i="1">
                <a:cs typeface="Arial"/>
              </a:rPr>
              <a:t>High Performance Computing: 35th International Conference, ISC High Performance 2020, Frankfurt/Main, Germany, June 22–25, 2020, Proceedings 35</a:t>
            </a:r>
            <a:r>
              <a:rPr lang="en-US" sz="1050">
                <a:cs typeface="Arial"/>
              </a:rPr>
              <a:t> (pp. 288-308). Springer International Publishing.</a:t>
            </a:r>
          </a:p>
        </p:txBody>
      </p:sp>
    </p:spTree>
    <p:extLst>
      <p:ext uri="{BB962C8B-B14F-4D97-AF65-F5344CB8AC3E}">
        <p14:creationId xmlns:p14="http://schemas.microsoft.com/office/powerpoint/2010/main" val="511286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20480" y="272274"/>
          <a:ext cx="900000" cy="593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73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259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10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9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216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93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40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7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01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66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04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114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45508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3444810" y="101535"/>
          <a:ext cx="91153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5767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5767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2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56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1894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7097248" y="3478818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3" name="Oval 32"/>
          <p:cNvSpPr/>
          <p:nvPr/>
        </p:nvSpPr>
        <p:spPr>
          <a:xfrm>
            <a:off x="7757202" y="2771476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4" name="Oval 33"/>
          <p:cNvSpPr/>
          <p:nvPr/>
        </p:nvSpPr>
        <p:spPr>
          <a:xfrm>
            <a:off x="7757202" y="4123930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35" name="Oval 34"/>
          <p:cNvSpPr/>
          <p:nvPr/>
        </p:nvSpPr>
        <p:spPr>
          <a:xfrm>
            <a:off x="8621510" y="3478818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6" name="Oval 35"/>
          <p:cNvSpPr/>
          <p:nvPr/>
        </p:nvSpPr>
        <p:spPr>
          <a:xfrm>
            <a:off x="10081596" y="3478818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cxnSp>
        <p:nvCxnSpPr>
          <p:cNvPr id="37" name="Straight Arrow Connector 36"/>
          <p:cNvCxnSpPr>
            <a:stCxn id="32" idx="7"/>
            <a:endCxn id="33" idx="3"/>
          </p:cNvCxnSpPr>
          <p:nvPr/>
        </p:nvCxnSpPr>
        <p:spPr>
          <a:xfrm flipV="1">
            <a:off x="7328735" y="2971989"/>
            <a:ext cx="468185" cy="54123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5"/>
            <a:endCxn id="34" idx="1"/>
          </p:cNvCxnSpPr>
          <p:nvPr/>
        </p:nvCxnSpPr>
        <p:spPr>
          <a:xfrm>
            <a:off x="7328735" y="3679331"/>
            <a:ext cx="468185" cy="47900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5"/>
            <a:endCxn id="35" idx="1"/>
          </p:cNvCxnSpPr>
          <p:nvPr/>
        </p:nvCxnSpPr>
        <p:spPr>
          <a:xfrm>
            <a:off x="7988690" y="2971990"/>
            <a:ext cx="672537" cy="54123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7"/>
            <a:endCxn id="35" idx="3"/>
          </p:cNvCxnSpPr>
          <p:nvPr/>
        </p:nvCxnSpPr>
        <p:spPr>
          <a:xfrm flipV="1">
            <a:off x="7988690" y="3679331"/>
            <a:ext cx="672537" cy="47900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249049" y="2401891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42" name="Oval 41"/>
          <p:cNvSpPr/>
          <p:nvPr/>
        </p:nvSpPr>
        <p:spPr>
          <a:xfrm>
            <a:off x="9249049" y="4490682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3" name="Straight Arrow Connector 42"/>
          <p:cNvCxnSpPr>
            <a:stCxn id="35" idx="0"/>
            <a:endCxn id="41" idx="3"/>
          </p:cNvCxnSpPr>
          <p:nvPr/>
        </p:nvCxnSpPr>
        <p:spPr>
          <a:xfrm flipV="1">
            <a:off x="8757112" y="2602405"/>
            <a:ext cx="531653" cy="876413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5" idx="4"/>
            <a:endCxn id="42" idx="1"/>
          </p:cNvCxnSpPr>
          <p:nvPr/>
        </p:nvCxnSpPr>
        <p:spPr>
          <a:xfrm>
            <a:off x="8757112" y="3713734"/>
            <a:ext cx="531653" cy="81135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1" idx="5"/>
            <a:endCxn id="36" idx="1"/>
          </p:cNvCxnSpPr>
          <p:nvPr/>
        </p:nvCxnSpPr>
        <p:spPr>
          <a:xfrm>
            <a:off x="9480536" y="2602405"/>
            <a:ext cx="640777" cy="91081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6" idx="3"/>
            <a:endCxn id="42" idx="7"/>
          </p:cNvCxnSpPr>
          <p:nvPr/>
        </p:nvCxnSpPr>
        <p:spPr>
          <a:xfrm flipH="1">
            <a:off x="9480536" y="3679331"/>
            <a:ext cx="640777" cy="845754"/>
          </a:xfrm>
          <a:prstGeom prst="straightConnector1">
            <a:avLst/>
          </a:prstGeom>
          <a:ln w="28575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0953862" y="3478818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48" name="Oval 47"/>
          <p:cNvSpPr/>
          <p:nvPr/>
        </p:nvSpPr>
        <p:spPr>
          <a:xfrm>
            <a:off x="11890388" y="3478817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cxnSp>
        <p:nvCxnSpPr>
          <p:cNvPr id="49" name="Straight Arrow Connector 48"/>
          <p:cNvCxnSpPr>
            <a:stCxn id="36" idx="6"/>
            <a:endCxn id="47" idx="2"/>
          </p:cNvCxnSpPr>
          <p:nvPr/>
        </p:nvCxnSpPr>
        <p:spPr>
          <a:xfrm>
            <a:off x="10352801" y="3596276"/>
            <a:ext cx="601061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7" idx="6"/>
            <a:endCxn id="48" idx="2"/>
          </p:cNvCxnSpPr>
          <p:nvPr/>
        </p:nvCxnSpPr>
        <p:spPr>
          <a:xfrm flipV="1">
            <a:off x="11225066" y="3596275"/>
            <a:ext cx="665322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96000" y="3478818"/>
            <a:ext cx="271204" cy="2349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52" name="Straight Arrow Connector 51"/>
          <p:cNvCxnSpPr>
            <a:stCxn id="51" idx="6"/>
            <a:endCxn id="32" idx="2"/>
          </p:cNvCxnSpPr>
          <p:nvPr/>
        </p:nvCxnSpPr>
        <p:spPr>
          <a:xfrm>
            <a:off x="6367204" y="3596276"/>
            <a:ext cx="730043" cy="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2" idx="6"/>
            <a:endCxn id="35" idx="2"/>
          </p:cNvCxnSpPr>
          <p:nvPr/>
        </p:nvCxnSpPr>
        <p:spPr>
          <a:xfrm flipV="1">
            <a:off x="7368452" y="3596276"/>
            <a:ext cx="1253058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3459927" y="4416950"/>
          <a:ext cx="91153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5767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5767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7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107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392017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3463976" y="5538983"/>
          <a:ext cx="91153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5767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5767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1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40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73340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80381" y="272274"/>
          <a:ext cx="822254" cy="59334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48874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52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7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97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550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13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90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01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060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248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36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328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0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19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54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025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05830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BA8A81-4DB3-4DC8-8ADA-B1F9DDB6B791}"/>
              </a:ext>
            </a:extLst>
          </p:cNvPr>
          <p:cNvCxnSpPr>
            <a:stCxn id="41" idx="6"/>
            <a:endCxn id="48" idx="0"/>
          </p:cNvCxnSpPr>
          <p:nvPr/>
        </p:nvCxnSpPr>
        <p:spPr>
          <a:xfrm>
            <a:off x="9520253" y="2519350"/>
            <a:ext cx="2505737" cy="95946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0E14F6-CF69-4FB6-ABC9-230045E12169}"/>
              </a:ext>
            </a:extLst>
          </p:cNvPr>
          <p:cNvCxnSpPr>
            <a:cxnSpLocks/>
            <a:stCxn id="51" idx="0"/>
            <a:endCxn id="33" idx="1"/>
          </p:cNvCxnSpPr>
          <p:nvPr/>
        </p:nvCxnSpPr>
        <p:spPr>
          <a:xfrm flipV="1">
            <a:off x="6231602" y="2805879"/>
            <a:ext cx="1565317" cy="672939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4F888D7-C9C7-4112-93F5-D401A8DE16E8}"/>
              </a:ext>
            </a:extLst>
          </p:cNvPr>
          <p:cNvCxnSpPr>
            <a:cxnSpLocks/>
            <a:stCxn id="51" idx="4"/>
            <a:endCxn id="34" idx="2"/>
          </p:cNvCxnSpPr>
          <p:nvPr/>
        </p:nvCxnSpPr>
        <p:spPr>
          <a:xfrm>
            <a:off x="6231602" y="3713735"/>
            <a:ext cx="1525600" cy="52765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908182-17EC-49D9-8AC4-170A7C2FAE5B}"/>
              </a:ext>
            </a:extLst>
          </p:cNvPr>
          <p:cNvCxnSpPr>
            <a:cxnSpLocks/>
            <a:stCxn id="34" idx="5"/>
            <a:endCxn id="42" idx="2"/>
          </p:cNvCxnSpPr>
          <p:nvPr/>
        </p:nvCxnSpPr>
        <p:spPr>
          <a:xfrm>
            <a:off x="7988689" y="4324444"/>
            <a:ext cx="1260360" cy="283697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88F1A8CD-8B6D-4D48-A783-D78B46915F43}"/>
              </a:ext>
            </a:extLst>
          </p:cNvPr>
          <p:cNvGraphicFramePr>
            <a:graphicFrameLocks noGrp="1"/>
          </p:cNvGraphicFramePr>
          <p:nvPr/>
        </p:nvGraphicFramePr>
        <p:xfrm>
          <a:off x="3442404" y="1214520"/>
          <a:ext cx="91153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5767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5767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0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9385298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7300D6BA-D712-423F-B787-7267A0C064AA}"/>
              </a:ext>
            </a:extLst>
          </p:cNvPr>
          <p:cNvGraphicFramePr>
            <a:graphicFrameLocks noGrp="1"/>
          </p:cNvGraphicFramePr>
          <p:nvPr/>
        </p:nvGraphicFramePr>
        <p:xfrm>
          <a:off x="3459927" y="3039173"/>
          <a:ext cx="911534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5767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5767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01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94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26183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BF2B70-39B0-42D5-99FE-4C7881B0713E}"/>
              </a:ext>
            </a:extLst>
          </p:cNvPr>
          <p:cNvSpPr txBox="1"/>
          <p:nvPr/>
        </p:nvSpPr>
        <p:spPr>
          <a:xfrm>
            <a:off x="4461474" y="51738"/>
            <a:ext cx="30168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1F0D59-3C88-439E-A09C-8857C2DE11EA}"/>
              </a:ext>
            </a:extLst>
          </p:cNvPr>
          <p:cNvCxnSpPr>
            <a:cxnSpLocks/>
          </p:cNvCxnSpPr>
          <p:nvPr/>
        </p:nvCxnSpPr>
        <p:spPr>
          <a:xfrm>
            <a:off x="4763160" y="4830537"/>
            <a:ext cx="519515" cy="23676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3CB41F-EBC2-4A3A-8FE8-CFA57D1A2634}"/>
              </a:ext>
            </a:extLst>
          </p:cNvPr>
          <p:cNvSpPr txBox="1"/>
          <p:nvPr/>
        </p:nvSpPr>
        <p:spPr>
          <a:xfrm>
            <a:off x="5321733" y="4830537"/>
            <a:ext cx="10102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GPU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ID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B2D8E5-55E6-02B1-14D7-62A5CBEAB4E4}"/>
              </a:ext>
            </a:extLst>
          </p:cNvPr>
          <p:cNvGraphicFramePr>
            <a:graphicFrameLocks noGrp="1"/>
          </p:cNvGraphicFramePr>
          <p:nvPr/>
        </p:nvGraphicFramePr>
        <p:xfrm>
          <a:off x="3459963" y="2305437"/>
          <a:ext cx="911534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55767">
                  <a:extLst>
                    <a:ext uri="{9D8B030D-6E8A-4147-A177-3AD203B41FA5}">
                      <a16:colId xmlns:a16="http://schemas.microsoft.com/office/drawing/2014/main" val="2238006340"/>
                    </a:ext>
                  </a:extLst>
                </a:gridCol>
                <a:gridCol w="455767">
                  <a:extLst>
                    <a:ext uri="{9D8B030D-6E8A-4147-A177-3AD203B41FA5}">
                      <a16:colId xmlns:a16="http://schemas.microsoft.com/office/drawing/2014/main" val="206194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63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7362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062F75-7C6E-A727-AC63-04F72197391C}"/>
              </a:ext>
            </a:extLst>
          </p:cNvPr>
          <p:cNvSpPr txBox="1"/>
          <p:nvPr/>
        </p:nvSpPr>
        <p:spPr>
          <a:xfrm>
            <a:off x="915374" y="322610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Hash(k) %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9D2F0-A3B2-986E-49F2-71EE318064CB}"/>
              </a:ext>
            </a:extLst>
          </p:cNvPr>
          <p:cNvSpPr txBox="1"/>
          <p:nvPr/>
        </p:nvSpPr>
        <p:spPr>
          <a:xfrm>
            <a:off x="44509" y="-3281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(k)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A30968-6E5E-A111-C058-41EA670A76AE}"/>
              </a:ext>
            </a:extLst>
          </p:cNvPr>
          <p:cNvSpPr/>
          <p:nvPr/>
        </p:nvSpPr>
        <p:spPr>
          <a:xfrm>
            <a:off x="1125936" y="3638045"/>
            <a:ext cx="804353" cy="3468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5CEF1-EC41-E07E-C672-CA446C160D8F}"/>
              </a:ext>
            </a:extLst>
          </p:cNvPr>
          <p:cNvSpPr txBox="1"/>
          <p:nvPr/>
        </p:nvSpPr>
        <p:spPr>
          <a:xfrm>
            <a:off x="6059020" y="34242"/>
            <a:ext cx="6102572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join column decides the </a:t>
            </a:r>
            <a:r>
              <a:rPr lang="en-US" sz="4200" dirty="0">
                <a:solidFill>
                  <a:prstClr val="black"/>
                </a:solidFill>
                <a:latin typeface="Calibri" panose="020F0502020204030204"/>
              </a:rPr>
              <a:t>GPU 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(bucket-id)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435709-818E-91F0-63D8-376E7D70E007}"/>
              </a:ext>
            </a:extLst>
          </p:cNvPr>
          <p:cNvSpPr txBox="1"/>
          <p:nvPr/>
        </p:nvSpPr>
        <p:spPr>
          <a:xfrm>
            <a:off x="1111045" y="6445046"/>
            <a:ext cx="10223909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cs typeface="Arial"/>
              </a:rPr>
              <a:t>Kumar, S., &amp; Gilray, T. (2020). Load-balancing parallel relational algebra. In </a:t>
            </a:r>
            <a:r>
              <a:rPr lang="en-US" sz="1050" i="1" dirty="0">
                <a:cs typeface="Arial"/>
              </a:rPr>
              <a:t>High Performance Computing: 35th International Conference, ISC High Performance 2020, Frankfurt/Main, Germany, June 22–25, 2020, Proceedings 35</a:t>
            </a:r>
            <a:r>
              <a:rPr lang="en-US" sz="1050" dirty="0">
                <a:cs typeface="Arial"/>
              </a:rPr>
              <a:t> (pp. 288-308). Springer International Publishing.</a:t>
            </a:r>
          </a:p>
        </p:txBody>
      </p:sp>
    </p:spTree>
    <p:extLst>
      <p:ext uri="{BB962C8B-B14F-4D97-AF65-F5344CB8AC3E}">
        <p14:creationId xmlns:p14="http://schemas.microsoft.com/office/powerpoint/2010/main" val="93266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EE0FB-612A-F010-B616-C413A1B99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B7AB-D4D4-E692-02DB-4A2B9429C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Recursive Queries </a:t>
            </a:r>
            <a:r>
              <a:rPr lang="en-US" sz="3000" dirty="0">
                <a:latin typeface="Arial"/>
                <a:cs typeface="Arial"/>
              </a:rPr>
              <a:t>using </a:t>
            </a:r>
            <a:r>
              <a:rPr lang="en-US" sz="3000" dirty="0" err="1">
                <a:latin typeface="Arial"/>
                <a:cs typeface="Arial"/>
              </a:rPr>
              <a:t>Datalog</a:t>
            </a:r>
            <a:endParaRPr lang="en-US" sz="3000" dirty="0">
              <a:latin typeface="Arial"/>
              <a:cs typeface="Arial"/>
            </a:endParaRPr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AB0E27FB-5B7B-FA02-37E3-568E881BF670}"/>
              </a:ext>
            </a:extLst>
          </p:cNvPr>
          <p:cNvGraphicFramePr>
            <a:graphicFrameLocks noGrp="1"/>
          </p:cNvGraphicFramePr>
          <p:nvPr/>
        </p:nvGraphicFramePr>
        <p:xfrm>
          <a:off x="3105013" y="1164841"/>
          <a:ext cx="624821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02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07278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39058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253084">
                  <a:extLst>
                    <a:ext uri="{9D8B030D-6E8A-4147-A177-3AD203B41FA5}">
                      <a16:colId xmlns:a16="http://schemas.microsoft.com/office/drawing/2014/main" val="3794623804"/>
                    </a:ext>
                  </a:extLst>
                </a:gridCol>
                <a:gridCol w="1253084">
                  <a:extLst>
                    <a:ext uri="{9D8B030D-6E8A-4147-A177-3AD203B41FA5}">
                      <a16:colId xmlns:a16="http://schemas.microsoft.com/office/drawing/2014/main" val="2819032130"/>
                    </a:ext>
                  </a:extLst>
                </a:gridCol>
              </a:tblGrid>
              <a:tr h="228259">
                <a:tc>
                  <a:txBody>
                    <a:bodyPr/>
                    <a:lstStyle/>
                    <a:p>
                      <a:r>
                        <a:rPr lang="en-US" sz="1200" dirty="0" err="1"/>
                        <a:t>EmpID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ManagerID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alice@example.com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2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2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carol@example.com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100188"/>
                  </a:ext>
                </a:extLst>
              </a:tr>
              <a:tr h="22825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86313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22C34D0-6773-9280-E92E-5B2C690E5E45}"/>
              </a:ext>
            </a:extLst>
          </p:cNvPr>
          <p:cNvSpPr txBox="1"/>
          <p:nvPr/>
        </p:nvSpPr>
        <p:spPr>
          <a:xfrm>
            <a:off x="3105010" y="840318"/>
            <a:ext cx="62482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Employees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AC5366-EEB2-661F-AC25-BB52D07BDB18}"/>
              </a:ext>
            </a:extLst>
          </p:cNvPr>
          <p:cNvSpPr/>
          <p:nvPr/>
        </p:nvSpPr>
        <p:spPr>
          <a:xfrm>
            <a:off x="3105010" y="3079910"/>
            <a:ext cx="6248209" cy="4682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Find all managers, including direct and indirect managers.</a:t>
            </a:r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567C74-BC0F-8E2A-CD7E-8B5CE58016AB}"/>
              </a:ext>
            </a:extLst>
          </p:cNvPr>
          <p:cNvGrpSpPr/>
          <p:nvPr/>
        </p:nvGrpSpPr>
        <p:grpSpPr>
          <a:xfrm>
            <a:off x="420696" y="1250562"/>
            <a:ext cx="2418081" cy="1560199"/>
            <a:chOff x="280706" y="1544951"/>
            <a:chExt cx="4845378" cy="29018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2BCBAD-99E6-98D9-EBC8-71F6BF845E62}"/>
                </a:ext>
              </a:extLst>
            </p:cNvPr>
            <p:cNvGrpSpPr/>
            <p:nvPr/>
          </p:nvGrpSpPr>
          <p:grpSpPr>
            <a:xfrm>
              <a:off x="280706" y="1544951"/>
              <a:ext cx="4845378" cy="2901885"/>
              <a:chOff x="280706" y="1544951"/>
              <a:chExt cx="4845378" cy="290188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0D0251-77AE-E7AD-9BFC-E39851DEF419}"/>
                  </a:ext>
                </a:extLst>
              </p:cNvPr>
              <p:cNvSpPr/>
              <p:nvPr/>
            </p:nvSpPr>
            <p:spPr>
              <a:xfrm>
                <a:off x="280706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F966D14-B8C8-19CB-F7EB-B009BAD7F0D7}"/>
                  </a:ext>
                </a:extLst>
              </p:cNvPr>
              <p:cNvSpPr/>
              <p:nvPr/>
            </p:nvSpPr>
            <p:spPr>
              <a:xfrm>
                <a:off x="1444379" y="1544951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BA6F21E-95A7-8F40-BD36-F46D79A785CA}"/>
                  </a:ext>
                </a:extLst>
              </p:cNvPr>
              <p:cNvSpPr/>
              <p:nvPr/>
            </p:nvSpPr>
            <p:spPr>
              <a:xfrm>
                <a:off x="1444379" y="4017383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F91E41E-B31C-F9F5-DBB7-1A1196C9A1F3}"/>
                  </a:ext>
                </a:extLst>
              </p:cNvPr>
              <p:cNvSpPr/>
              <p:nvPr/>
            </p:nvSpPr>
            <p:spPr>
              <a:xfrm>
                <a:off x="2775178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B252322-C5B2-D288-F450-2C33C6F1AF1C}"/>
                  </a:ext>
                </a:extLst>
              </p:cNvPr>
              <p:cNvSpPr/>
              <p:nvPr/>
            </p:nvSpPr>
            <p:spPr>
              <a:xfrm>
                <a:off x="4647880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108427A7-DCDF-753F-F7BB-419AC83435AD}"/>
                  </a:ext>
                </a:extLst>
              </p:cNvPr>
              <p:cNvCxnSpPr/>
              <p:nvPr/>
            </p:nvCxnSpPr>
            <p:spPr>
              <a:xfrm flipV="1">
                <a:off x="688879" y="1911511"/>
                <a:ext cx="825532" cy="9894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5608939-A322-011A-D2FA-EE46218C7624}"/>
                  </a:ext>
                </a:extLst>
              </p:cNvPr>
              <p:cNvCxnSpPr/>
              <p:nvPr/>
            </p:nvCxnSpPr>
            <p:spPr>
              <a:xfrm>
                <a:off x="688879" y="3204609"/>
                <a:ext cx="825532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5934B22-3018-DDA3-2371-7B91EC984803}"/>
                  </a:ext>
                </a:extLst>
              </p:cNvPr>
              <p:cNvCxnSpPr/>
              <p:nvPr/>
            </p:nvCxnSpPr>
            <p:spPr>
              <a:xfrm flipV="1">
                <a:off x="1852551" y="3204609"/>
                <a:ext cx="992658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7503D4C-FD5B-61AF-5459-83D74EA5EB66}"/>
                  </a:ext>
                </a:extLst>
              </p:cNvPr>
              <p:cNvCxnSpPr/>
              <p:nvPr/>
            </p:nvCxnSpPr>
            <p:spPr>
              <a:xfrm>
                <a:off x="3253382" y="3052775"/>
                <a:ext cx="139449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53E36A-E9F0-A2F2-C68A-46CB37027289}"/>
                </a:ext>
              </a:extLst>
            </p:cNvPr>
            <p:cNvSpPr/>
            <p:nvPr/>
          </p:nvSpPr>
          <p:spPr>
            <a:xfrm>
              <a:off x="2433009" y="1722559"/>
              <a:ext cx="509977" cy="4875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endParaRPr lang="en-US" b="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F6353C-E2A6-EBEA-A21F-CF002B2748D0}"/>
              </a:ext>
            </a:extLst>
          </p:cNvPr>
          <p:cNvGrpSpPr/>
          <p:nvPr/>
        </p:nvGrpSpPr>
        <p:grpSpPr>
          <a:xfrm>
            <a:off x="9731333" y="1009595"/>
            <a:ext cx="2052779" cy="1916717"/>
            <a:chOff x="9199188" y="1149181"/>
            <a:chExt cx="4845378" cy="365235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6ED0C6-C039-3031-2B5B-01AF58030B3B}"/>
                </a:ext>
              </a:extLst>
            </p:cNvPr>
            <p:cNvSpPr/>
            <p:nvPr/>
          </p:nvSpPr>
          <p:spPr>
            <a:xfrm>
              <a:off x="9199188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1864409-F3B5-2D97-9E11-1CAC07145EAB}"/>
                </a:ext>
              </a:extLst>
            </p:cNvPr>
            <p:cNvSpPr/>
            <p:nvPr/>
          </p:nvSpPr>
          <p:spPr>
            <a:xfrm>
              <a:off x="10362861" y="1899651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2703FF-2133-D121-1EFD-9D3E5ADAE361}"/>
                </a:ext>
              </a:extLst>
            </p:cNvPr>
            <p:cNvSpPr/>
            <p:nvPr/>
          </p:nvSpPr>
          <p:spPr>
            <a:xfrm>
              <a:off x="10362861" y="4372083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1228CBA-E79B-735E-6F0C-A868E233CCF9}"/>
                </a:ext>
              </a:extLst>
            </p:cNvPr>
            <p:cNvSpPr/>
            <p:nvPr/>
          </p:nvSpPr>
          <p:spPr>
            <a:xfrm>
              <a:off x="11693660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A54BCE-5A50-1AE9-5A10-C13E91F25A4C}"/>
                </a:ext>
              </a:extLst>
            </p:cNvPr>
            <p:cNvSpPr/>
            <p:nvPr/>
          </p:nvSpPr>
          <p:spPr>
            <a:xfrm>
              <a:off x="13566362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46D89EB-B7F1-3822-545A-BED4198422A9}"/>
                </a:ext>
              </a:extLst>
            </p:cNvPr>
            <p:cNvCxnSpPr>
              <a:stCxn id="38" idx="7"/>
              <a:endCxn id="39" idx="3"/>
            </p:cNvCxnSpPr>
            <p:nvPr/>
          </p:nvCxnSpPr>
          <p:spPr>
            <a:xfrm flipV="1">
              <a:off x="9607361" y="2266211"/>
              <a:ext cx="825532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167E4A8-BCA6-CCF6-8512-553279B5E0E5}"/>
                </a:ext>
              </a:extLst>
            </p:cNvPr>
            <p:cNvCxnSpPr>
              <a:stCxn id="38" idx="5"/>
            </p:cNvCxnSpPr>
            <p:nvPr/>
          </p:nvCxnSpPr>
          <p:spPr>
            <a:xfrm>
              <a:off x="9607361" y="3559309"/>
              <a:ext cx="825532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09FF391-7346-3D8E-51E4-C41740AE78D5}"/>
                </a:ext>
              </a:extLst>
            </p:cNvPr>
            <p:cNvCxnSpPr/>
            <p:nvPr/>
          </p:nvCxnSpPr>
          <p:spPr>
            <a:xfrm flipV="1">
              <a:off x="10771033" y="3559309"/>
              <a:ext cx="992658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894C27-9D92-3EED-4197-9F5764E83AFB}"/>
                </a:ext>
              </a:extLst>
            </p:cNvPr>
            <p:cNvCxnSpPr/>
            <p:nvPr/>
          </p:nvCxnSpPr>
          <p:spPr>
            <a:xfrm>
              <a:off x="12171864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22F95C6-757E-AEFB-CBE4-027A85EB0F99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9677392" y="3407476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3C52EA5-7BF6-D7BE-C663-54CCEBBFB4AB}"/>
                </a:ext>
              </a:extLst>
            </p:cNvPr>
            <p:cNvCxnSpPr/>
            <p:nvPr/>
          </p:nvCxnSpPr>
          <p:spPr>
            <a:xfrm flipV="1">
              <a:off x="10841065" y="3559310"/>
              <a:ext cx="2795328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C0429317-CE56-E0A7-FC80-16B553E8E0D1}"/>
                </a:ext>
              </a:extLst>
            </p:cNvPr>
            <p:cNvSpPr/>
            <p:nvPr/>
          </p:nvSpPr>
          <p:spPr>
            <a:xfrm>
              <a:off x="9438579" y="1149181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0887BF5-334C-85DD-8236-2134EA9E62E4}"/>
                </a:ext>
              </a:extLst>
            </p:cNvPr>
            <p:cNvSpPr/>
            <p:nvPr/>
          </p:nvSpPr>
          <p:spPr>
            <a:xfrm>
              <a:off x="12283243" y="2055917"/>
              <a:ext cx="608306" cy="5463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lang="en-US" b="1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42EBF8-035E-A7A1-A710-4A9FBE5F7D9E}"/>
              </a:ext>
            </a:extLst>
          </p:cNvPr>
          <p:cNvSpPr txBox="1"/>
          <p:nvPr/>
        </p:nvSpPr>
        <p:spPr>
          <a:xfrm>
            <a:off x="3177327" y="4047240"/>
            <a:ext cx="60732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Base case: direct manager manages employee</a:t>
            </a:r>
          </a:p>
          <a:p>
            <a:r>
              <a:rPr lang="en-US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 :- Employees(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 != NULL.</a:t>
            </a:r>
          </a:p>
          <a:p>
            <a:endParaRPr lang="en-US" dirty="0">
              <a:solidFill>
                <a:srgbClr val="383A42"/>
              </a:solidFill>
              <a:latin typeface="ui-monospace"/>
            </a:endParaRP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Recursive case: indirect managers</a:t>
            </a:r>
          </a:p>
          <a:p>
            <a:r>
              <a:rPr lang="en-US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 :- Manager(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), Employees(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3A21F-A098-02F9-D1C9-77680F467FFE}"/>
              </a:ext>
            </a:extLst>
          </p:cNvPr>
          <p:cNvSpPr txBox="1"/>
          <p:nvPr/>
        </p:nvSpPr>
        <p:spPr>
          <a:xfrm>
            <a:off x="3105010" y="363653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Finding recursive relationships using </a:t>
            </a:r>
            <a:r>
              <a:rPr lang="en-US" b="1" dirty="0" err="1"/>
              <a:t>Datalog</a:t>
            </a:r>
            <a:endParaRPr lang="en-US" b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1A3AE2-3A5C-D6CE-3A04-967A9201B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0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E0E17-F4C3-4B99-4C04-DAA8875ED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0DEDF-7AD3-44E0-53DB-9E4B213B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MNMGDatalog</a:t>
            </a:r>
            <a:r>
              <a:rPr lang="en-US" dirty="0"/>
              <a:t>: Data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F454-1FE4-9BD6-4807-3580E6C8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D4002D-CDFB-0360-5CF4-C28A44B9F9FE}"/>
              </a:ext>
            </a:extLst>
          </p:cNvPr>
          <p:cNvGrpSpPr/>
          <p:nvPr/>
        </p:nvGrpSpPr>
        <p:grpSpPr>
          <a:xfrm>
            <a:off x="1304877" y="5063323"/>
            <a:ext cx="3193705" cy="478917"/>
            <a:chOff x="322384" y="5364880"/>
            <a:chExt cx="3193705" cy="4789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2575176-D4A7-CE14-D850-0F67264C262B}"/>
                </a:ext>
              </a:extLst>
            </p:cNvPr>
            <p:cNvSpPr/>
            <p:nvPr/>
          </p:nvSpPr>
          <p:spPr>
            <a:xfrm>
              <a:off x="322384" y="5364880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Workload partitioning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BFC0F46-3166-792A-3ADA-2D9CF22976B3}"/>
                </a:ext>
              </a:extLst>
            </p:cNvPr>
            <p:cNvSpPr/>
            <p:nvPr/>
          </p:nvSpPr>
          <p:spPr>
            <a:xfrm>
              <a:off x="374316" y="5394817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DD35A2E-2E0E-74D8-ADDB-4E43120879D2}"/>
              </a:ext>
            </a:extLst>
          </p:cNvPr>
          <p:cNvGrpSpPr/>
          <p:nvPr/>
        </p:nvGrpSpPr>
        <p:grpSpPr>
          <a:xfrm>
            <a:off x="4750340" y="5063321"/>
            <a:ext cx="3193705" cy="478917"/>
            <a:chOff x="5012987" y="1762106"/>
            <a:chExt cx="3193705" cy="47891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C23098C-958E-50B5-F51C-A93E9DBF585A}"/>
                </a:ext>
              </a:extLst>
            </p:cNvPr>
            <p:cNvSpPr/>
            <p:nvPr/>
          </p:nvSpPr>
          <p:spPr>
            <a:xfrm>
              <a:off x="5012987" y="1762106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Data representation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EB14C2-A657-1330-9F40-89AFC53BAC2E}"/>
                </a:ext>
              </a:extLst>
            </p:cNvPr>
            <p:cNvSpPr/>
            <p:nvPr/>
          </p:nvSpPr>
          <p:spPr>
            <a:xfrm>
              <a:off x="5064919" y="1792043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80DD3B-3E2B-AF42-8553-6A466E3D53BF}"/>
              </a:ext>
            </a:extLst>
          </p:cNvPr>
          <p:cNvGrpSpPr/>
          <p:nvPr/>
        </p:nvGrpSpPr>
        <p:grpSpPr>
          <a:xfrm>
            <a:off x="8203646" y="5063319"/>
            <a:ext cx="3193705" cy="478917"/>
            <a:chOff x="6120694" y="5334941"/>
            <a:chExt cx="3193705" cy="4789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98377DF-9503-D038-FC47-914EB14616E2}"/>
                </a:ext>
              </a:extLst>
            </p:cNvPr>
            <p:cNvSpPr/>
            <p:nvPr/>
          </p:nvSpPr>
          <p:spPr>
            <a:xfrm>
              <a:off x="6120694" y="5334941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Communication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B4C07D-3288-4552-0241-DC6615D50B7A}"/>
                </a:ext>
              </a:extLst>
            </p:cNvPr>
            <p:cNvSpPr/>
            <p:nvPr/>
          </p:nvSpPr>
          <p:spPr>
            <a:xfrm>
              <a:off x="6172626" y="5364878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3</a:t>
              </a:r>
            </a:p>
          </p:txBody>
        </p:sp>
      </p:grp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737BC8EA-4821-83CB-F4A3-ADE33E646094}"/>
              </a:ext>
            </a:extLst>
          </p:cNvPr>
          <p:cNvSpPr/>
          <p:nvPr/>
        </p:nvSpPr>
        <p:spPr>
          <a:xfrm>
            <a:off x="1391410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Hash-based data distribution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81B33A6-5833-5240-B6ED-A77974EC3468}"/>
              </a:ext>
            </a:extLst>
          </p:cNvPr>
          <p:cNvSpPr/>
          <p:nvPr/>
        </p:nvSpPr>
        <p:spPr>
          <a:xfrm>
            <a:off x="4836873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GPU-optimized data representation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99A3B1AE-31F2-6B2B-D050-95AA35E67338}"/>
              </a:ext>
            </a:extLst>
          </p:cNvPr>
          <p:cNvSpPr/>
          <p:nvPr/>
        </p:nvSpPr>
        <p:spPr>
          <a:xfrm>
            <a:off x="8290179" y="3734664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GPU-Aware all-to-all communication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DDED1A-BAC9-D802-760E-A01D40FD8928}"/>
              </a:ext>
            </a:extLst>
          </p:cNvPr>
          <p:cNvSpPr/>
          <p:nvPr/>
        </p:nvSpPr>
        <p:spPr>
          <a:xfrm>
            <a:off x="8115260" y="1323474"/>
            <a:ext cx="3964443" cy="46784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42CFFE-9DF8-1FF9-8E86-1867DF17E8C8}"/>
              </a:ext>
            </a:extLst>
          </p:cNvPr>
          <p:cNvSpPr/>
          <p:nvPr/>
        </p:nvSpPr>
        <p:spPr>
          <a:xfrm>
            <a:off x="408173" y="1343234"/>
            <a:ext cx="4170950" cy="46784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5239CA1-B2F5-0151-8EA9-9F5E884ED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8099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624223" y="23952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651766" y="20096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90" y="564427"/>
            <a:ext cx="11048999" cy="8110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roxima Nova Rg"/>
              </a:rPr>
              <a:t>GPU Hash Table (Open Addressing, Linear Probing)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748899" y="55007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717238" y="25031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435430" y="12912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678130" y="55030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435429" y="17227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435430" y="23929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435430" y="28244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435429" y="32559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435430" y="36874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435429" y="43943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435428" y="48258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332795" y="19665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332795" y="39495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717237" y="29346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717238" y="40179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717237" y="44586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247040" y="19204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247040" y="42560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247039" y="30313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247040" y="46196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722126" y="17227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254610" y="17227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712946" y="27877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245429" y="27877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E4479-D01B-487C-1F7E-28BB5E101F45}"/>
              </a:ext>
            </a:extLst>
          </p:cNvPr>
          <p:cNvSpPr txBox="1"/>
          <p:nvPr/>
        </p:nvSpPr>
        <p:spPr>
          <a:xfrm>
            <a:off x="10694585" y="439433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B1D86C-E4BA-3991-8F38-78745D13A72B}"/>
              </a:ext>
            </a:extLst>
          </p:cNvPr>
          <p:cNvSpPr txBox="1"/>
          <p:nvPr/>
        </p:nvSpPr>
        <p:spPr>
          <a:xfrm>
            <a:off x="11227068" y="43943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09207-F372-AE2A-D0C4-F7AA7E6D5EC9}"/>
              </a:ext>
            </a:extLst>
          </p:cNvPr>
          <p:cNvSpPr txBox="1"/>
          <p:nvPr/>
        </p:nvSpPr>
        <p:spPr>
          <a:xfrm>
            <a:off x="10694584" y="48258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0468C-BEF7-A27E-138A-A4399D6DB989}"/>
              </a:ext>
            </a:extLst>
          </p:cNvPr>
          <p:cNvSpPr txBox="1"/>
          <p:nvPr/>
        </p:nvSpPr>
        <p:spPr>
          <a:xfrm>
            <a:off x="11227067" y="4825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615961" y="55030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697844" y="19138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697843" y="29843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7A3C7C-0B4F-C36A-5237-7B5F9C87006F}"/>
              </a:ext>
            </a:extLst>
          </p:cNvPr>
          <p:cNvCxnSpPr>
            <a:cxnSpLocks/>
          </p:cNvCxnSpPr>
          <p:nvPr/>
        </p:nvCxnSpPr>
        <p:spPr>
          <a:xfrm>
            <a:off x="7697844" y="4576246"/>
            <a:ext cx="2998424" cy="1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450048" y="47666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8D88DE-539E-9645-D164-A3D1F9CB421F}"/>
              </a:ext>
            </a:extLst>
          </p:cNvPr>
          <p:cNvCxnSpPr>
            <a:cxnSpLocks/>
          </p:cNvCxnSpPr>
          <p:nvPr/>
        </p:nvCxnSpPr>
        <p:spPr>
          <a:xfrm>
            <a:off x="7697843" y="5016920"/>
            <a:ext cx="2998424" cy="14686"/>
          </a:xfrm>
          <a:prstGeom prst="straightConnector1">
            <a:avLst/>
          </a:prstGeom>
          <a:ln w="28575">
            <a:solidFill>
              <a:srgbClr val="0062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450047" y="15625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189698" y="44586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189699" y="40146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189698" y="29291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189698" y="24955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297645" y="55007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339180" y="33803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464209"/>
              </p:ext>
            </p:extLst>
          </p:nvPr>
        </p:nvGraphicFramePr>
        <p:xfrm>
          <a:off x="1027113" y="18157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108150" y="23679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29427"/>
              </p:ext>
            </p:extLst>
          </p:nvPr>
        </p:nvGraphicFramePr>
        <p:xfrm>
          <a:off x="1027112" y="37620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108149" y="43142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979734" y="32242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651767" y="20096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624225" y="23952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450046" y="38577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686649" y="15533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7D5E2-A8D2-F1B2-F7C3-4A0C259FF59B}"/>
              </a:ext>
            </a:extLst>
          </p:cNvPr>
          <p:cNvSpPr txBox="1"/>
          <p:nvPr/>
        </p:nvSpPr>
        <p:spPr>
          <a:xfrm>
            <a:off x="881626" y="6461433"/>
            <a:ext cx="1045332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cs typeface="Arial"/>
              </a:rPr>
              <a:t>Shovon, A. R., Gilray, T., Micinski, K., &amp; Kumar, S. (2023). Towards iterative relational algebra on the {GPU}. In 2023 USENIX Annual Technical Conference (USENIX ATC 23) (pp. 1009-1016).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A89AA639-EBA6-AA34-0BB7-6A8FC0581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1163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401D7-3CAB-01A7-A7E5-52C10FB6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57F7-CCA5-F59D-C7D3-4070F560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MNMGDatalog</a:t>
            </a:r>
            <a:r>
              <a:rPr lang="en-US" dirty="0"/>
              <a:t>: Communication for Iterative 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A3EEC-31FB-FAA3-CB7D-286A7E1E0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D9D973-BB04-8588-49C7-3DF300EE6E35}"/>
              </a:ext>
            </a:extLst>
          </p:cNvPr>
          <p:cNvGrpSpPr/>
          <p:nvPr/>
        </p:nvGrpSpPr>
        <p:grpSpPr>
          <a:xfrm>
            <a:off x="1304877" y="5063323"/>
            <a:ext cx="3193705" cy="478917"/>
            <a:chOff x="322384" y="5364880"/>
            <a:chExt cx="3193705" cy="4789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DE1CA3-25B3-84BF-8519-A6A4373F9B8E}"/>
                </a:ext>
              </a:extLst>
            </p:cNvPr>
            <p:cNvSpPr/>
            <p:nvPr/>
          </p:nvSpPr>
          <p:spPr>
            <a:xfrm>
              <a:off x="322384" y="5364880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Workload partitioning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B4B9E0-1493-0874-4457-922A3BAB9989}"/>
                </a:ext>
              </a:extLst>
            </p:cNvPr>
            <p:cNvSpPr/>
            <p:nvPr/>
          </p:nvSpPr>
          <p:spPr>
            <a:xfrm>
              <a:off x="374316" y="5394817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DAAE8F-B1C0-5C2D-7C22-136CB83D877E}"/>
              </a:ext>
            </a:extLst>
          </p:cNvPr>
          <p:cNvGrpSpPr/>
          <p:nvPr/>
        </p:nvGrpSpPr>
        <p:grpSpPr>
          <a:xfrm>
            <a:off x="4750340" y="5063321"/>
            <a:ext cx="3193705" cy="478917"/>
            <a:chOff x="5012987" y="1762106"/>
            <a:chExt cx="3193705" cy="47891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88D31B-3F66-2706-9B8C-0AE039A1328B}"/>
                </a:ext>
              </a:extLst>
            </p:cNvPr>
            <p:cNvSpPr/>
            <p:nvPr/>
          </p:nvSpPr>
          <p:spPr>
            <a:xfrm>
              <a:off x="5012987" y="1762106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Data representation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0A1C42-92D1-D54B-A450-1D12D5ADF006}"/>
                </a:ext>
              </a:extLst>
            </p:cNvPr>
            <p:cNvSpPr/>
            <p:nvPr/>
          </p:nvSpPr>
          <p:spPr>
            <a:xfrm>
              <a:off x="5064919" y="1792043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B03E6C-CDDE-D4BC-3F8A-BCDB8C37BEC0}"/>
              </a:ext>
            </a:extLst>
          </p:cNvPr>
          <p:cNvGrpSpPr/>
          <p:nvPr/>
        </p:nvGrpSpPr>
        <p:grpSpPr>
          <a:xfrm>
            <a:off x="8203646" y="5063319"/>
            <a:ext cx="3193705" cy="478917"/>
            <a:chOff x="6120694" y="5334941"/>
            <a:chExt cx="3193705" cy="47891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E179160-EDA3-6F61-1956-9295C758A41D}"/>
                </a:ext>
              </a:extLst>
            </p:cNvPr>
            <p:cNvSpPr/>
            <p:nvPr/>
          </p:nvSpPr>
          <p:spPr>
            <a:xfrm>
              <a:off x="6120694" y="5334941"/>
              <a:ext cx="3193705" cy="478917"/>
            </a:xfrm>
            <a:prstGeom prst="roundRect">
              <a:avLst/>
            </a:prstGeom>
            <a:noFill/>
            <a:ln w="57150" cap="flat" cmpd="sng" algn="ctr">
              <a:solidFill>
                <a:srgbClr val="C0504D"/>
              </a:solidFill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ysClr val="windowText" lastClr="000000"/>
                  </a:solidFill>
                </a:rPr>
                <a:t>Communication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6818D0-3C2E-875C-A4A3-32B4C28C0DF4}"/>
                </a:ext>
              </a:extLst>
            </p:cNvPr>
            <p:cNvSpPr/>
            <p:nvPr/>
          </p:nvSpPr>
          <p:spPr>
            <a:xfrm>
              <a:off x="6172626" y="5364878"/>
              <a:ext cx="394366" cy="419041"/>
            </a:xfrm>
            <a:prstGeom prst="ellipse">
              <a:avLst/>
            </a:prstGeom>
            <a:gradFill rotWithShape="1">
              <a:gsLst>
                <a:gs pos="0">
                  <a:srgbClr val="C0504D">
                    <a:shade val="51000"/>
                    <a:satMod val="130000"/>
                  </a:srgbClr>
                </a:gs>
                <a:gs pos="80000">
                  <a:srgbClr val="C0504D">
                    <a:shade val="93000"/>
                    <a:satMod val="130000"/>
                  </a:srgbClr>
                </a:gs>
                <a:gs pos="100000">
                  <a:srgbClr val="C0504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1pPr>
              <a:lvl2pPr marL="156732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2pPr>
              <a:lvl3pPr marL="313464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3pPr>
              <a:lvl4pPr marL="4701966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4pPr>
              <a:lvl5pPr marL="6269288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5pPr>
              <a:lvl6pPr marL="7836610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6pPr>
              <a:lvl7pPr marL="9403932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7pPr>
              <a:lvl8pPr marL="10971254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8pPr>
              <a:lvl9pPr marL="12538577" algn="l" defTabSz="3134644" rtl="0" eaLnBrk="1" latinLnBrk="0" hangingPunct="1">
                <a:defRPr sz="6214" kern="1200">
                  <a:solidFill>
                    <a:sysClr val="windowText" lastClr="000000"/>
                  </a:solidFill>
                  <a:latin typeface="Calibri"/>
                  <a:ea typeface="Arial"/>
                  <a:cs typeface="Arial"/>
                </a:defRPr>
              </a:lvl9pPr>
            </a:lstStyle>
            <a:p>
              <a:pPr algn="ctr"/>
              <a:r>
                <a:rPr lang="en-US" sz="1800" dirty="0"/>
                <a:t>3</a:t>
              </a:r>
            </a:p>
          </p:txBody>
        </p:sp>
      </p:grp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A7C0D06-FBB8-36F1-EBDD-877EF6C28CB1}"/>
              </a:ext>
            </a:extLst>
          </p:cNvPr>
          <p:cNvSpPr/>
          <p:nvPr/>
        </p:nvSpPr>
        <p:spPr>
          <a:xfrm>
            <a:off x="1391410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Hash-based data distribution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5B8A36F-DB07-E514-7597-FC42A073014F}"/>
              </a:ext>
            </a:extLst>
          </p:cNvPr>
          <p:cNvSpPr/>
          <p:nvPr/>
        </p:nvSpPr>
        <p:spPr>
          <a:xfrm>
            <a:off x="4836873" y="3734665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GPU-optimized data representation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F4C44AE-2E38-44EB-0BE9-193EFA976F40}"/>
              </a:ext>
            </a:extLst>
          </p:cNvPr>
          <p:cNvSpPr/>
          <p:nvPr/>
        </p:nvSpPr>
        <p:spPr>
          <a:xfrm>
            <a:off x="8290179" y="3734664"/>
            <a:ext cx="3020638" cy="1100073"/>
          </a:xfrm>
          <a:prstGeom prst="flowChartAlternate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GPU-Aware all-to-all communication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5BD755-AA1F-791E-945A-CF8B5C0E2358}"/>
              </a:ext>
            </a:extLst>
          </p:cNvPr>
          <p:cNvSpPr/>
          <p:nvPr/>
        </p:nvSpPr>
        <p:spPr>
          <a:xfrm>
            <a:off x="408172" y="1343234"/>
            <a:ext cx="7707087" cy="46784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F0BC81AC-5287-4B34-8607-E7A010839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4185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585E4-9BE3-4429-89FF-78B0D286B3B6}"/>
              </a:ext>
            </a:extLst>
          </p:cNvPr>
          <p:cNvGrpSpPr/>
          <p:nvPr/>
        </p:nvGrpSpPr>
        <p:grpSpPr>
          <a:xfrm>
            <a:off x="5270314" y="661411"/>
            <a:ext cx="1486606" cy="6119730"/>
            <a:chOff x="7626392" y="381574"/>
            <a:chExt cx="1486606" cy="6119730"/>
          </a:xfrm>
        </p:grpSpPr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FAE6C232-63D0-458D-A246-1E482408944C}"/>
                </a:ext>
              </a:extLst>
            </p:cNvPr>
            <p:cNvGrpSpPr/>
            <p:nvPr/>
          </p:nvGrpSpPr>
          <p:grpSpPr>
            <a:xfrm>
              <a:off x="7626392" y="1394876"/>
              <a:ext cx="1486606" cy="5106428"/>
              <a:chOff x="9399151" y="459490"/>
              <a:chExt cx="1612160" cy="6339160"/>
            </a:xfrm>
          </p:grpSpPr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5B345085-DCBC-4D61-A9BC-E01B5A01E309}"/>
                  </a:ext>
                </a:extLst>
              </p:cNvPr>
              <p:cNvSpPr/>
              <p:nvPr/>
            </p:nvSpPr>
            <p:spPr>
              <a:xfrm>
                <a:off x="9407336" y="3039939"/>
                <a:ext cx="1603975" cy="11614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D3826948-84A8-40A3-A1A7-6D0965366CF7}"/>
                  </a:ext>
                </a:extLst>
              </p:cNvPr>
              <p:cNvSpPr/>
              <p:nvPr/>
            </p:nvSpPr>
            <p:spPr>
              <a:xfrm>
                <a:off x="9407336" y="4341095"/>
                <a:ext cx="1603975" cy="1156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A435D39B-9363-4D25-A216-5DFFBB36F5FE}"/>
                  </a:ext>
                </a:extLst>
              </p:cNvPr>
              <p:cNvSpPr/>
              <p:nvPr/>
            </p:nvSpPr>
            <p:spPr>
              <a:xfrm>
                <a:off x="9407335" y="5617588"/>
                <a:ext cx="1603975" cy="1181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97FE3849-1106-4A87-A8C2-2C8BEC48F3B1}"/>
                  </a:ext>
                </a:extLst>
              </p:cNvPr>
              <p:cNvSpPr/>
              <p:nvPr/>
            </p:nvSpPr>
            <p:spPr>
              <a:xfrm>
                <a:off x="9399151" y="1754878"/>
                <a:ext cx="1603975" cy="11595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CC94CB61-72F4-4FA8-8E2E-D0C82E162506}"/>
                  </a:ext>
                </a:extLst>
              </p:cNvPr>
              <p:cNvSpPr/>
              <p:nvPr/>
            </p:nvSpPr>
            <p:spPr>
              <a:xfrm>
                <a:off x="9401311" y="459490"/>
                <a:ext cx="1609251" cy="11688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06171EBC-DB7A-43CA-99F4-A3D5116BFA64}"/>
                  </a:ext>
                </a:extLst>
              </p:cNvPr>
              <p:cNvGrpSpPr/>
              <p:nvPr/>
            </p:nvGrpSpPr>
            <p:grpSpPr>
              <a:xfrm>
                <a:off x="9514893" y="4715501"/>
                <a:ext cx="274320" cy="256032"/>
                <a:chOff x="-4761" y="4708701"/>
                <a:chExt cx="699768" cy="626065"/>
              </a:xfrm>
            </p:grpSpPr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FB0C5AB4-3F0B-46CA-8E8B-DCEFE9F1BDA5}"/>
                    </a:ext>
                  </a:extLst>
                </p:cNvPr>
                <p:cNvSpPr/>
                <p:nvPr/>
              </p:nvSpPr>
              <p:spPr>
                <a:xfrm>
                  <a:off x="-2782" y="486521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852A2F62-C34F-4E11-9072-CD49DD6FC017}"/>
                    </a:ext>
                  </a:extLst>
                </p:cNvPr>
                <p:cNvSpPr/>
                <p:nvPr/>
              </p:nvSpPr>
              <p:spPr>
                <a:xfrm>
                  <a:off x="-2782" y="4708701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9149DACF-2288-4E2A-99C9-338DE4766A22}"/>
                    </a:ext>
                  </a:extLst>
                </p:cNvPr>
                <p:cNvSpPr/>
                <p:nvPr/>
              </p:nvSpPr>
              <p:spPr>
                <a:xfrm>
                  <a:off x="-2782" y="517825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Rectangle 851">
                  <a:extLst>
                    <a:ext uri="{FF2B5EF4-FFF2-40B4-BE49-F238E27FC236}">
                      <a16:creationId xmlns:a16="http://schemas.microsoft.com/office/drawing/2014/main" id="{6546E4FA-7424-4B21-8E79-FB4B3A98C63B}"/>
                    </a:ext>
                  </a:extLst>
                </p:cNvPr>
                <p:cNvSpPr/>
                <p:nvPr/>
              </p:nvSpPr>
              <p:spPr>
                <a:xfrm>
                  <a:off x="-2782" y="502173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Rectangle 852">
                  <a:extLst>
                    <a:ext uri="{FF2B5EF4-FFF2-40B4-BE49-F238E27FC236}">
                      <a16:creationId xmlns:a16="http://schemas.microsoft.com/office/drawing/2014/main" id="{5DF09EB3-3F80-4EE9-AD3D-B96A88E2DCBC}"/>
                    </a:ext>
                  </a:extLst>
                </p:cNvPr>
                <p:cNvSpPr/>
                <p:nvPr/>
              </p:nvSpPr>
              <p:spPr>
                <a:xfrm>
                  <a:off x="-4761" y="486521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Rectangle 853">
                  <a:extLst>
                    <a:ext uri="{FF2B5EF4-FFF2-40B4-BE49-F238E27FC236}">
                      <a16:creationId xmlns:a16="http://schemas.microsoft.com/office/drawing/2014/main" id="{FBCECA48-6E4F-465B-9872-F71E10C9F711}"/>
                    </a:ext>
                  </a:extLst>
                </p:cNvPr>
                <p:cNvSpPr/>
                <p:nvPr/>
              </p:nvSpPr>
              <p:spPr>
                <a:xfrm>
                  <a:off x="-4761" y="4708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Rectangle 854">
                  <a:extLst>
                    <a:ext uri="{FF2B5EF4-FFF2-40B4-BE49-F238E27FC236}">
                      <a16:creationId xmlns:a16="http://schemas.microsoft.com/office/drawing/2014/main" id="{919D22DC-77E6-4964-840F-1036511AE12D}"/>
                    </a:ext>
                  </a:extLst>
                </p:cNvPr>
                <p:cNvSpPr/>
                <p:nvPr/>
              </p:nvSpPr>
              <p:spPr>
                <a:xfrm>
                  <a:off x="-4761" y="517825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Rectangle 855">
                  <a:extLst>
                    <a:ext uri="{FF2B5EF4-FFF2-40B4-BE49-F238E27FC236}">
                      <a16:creationId xmlns:a16="http://schemas.microsoft.com/office/drawing/2014/main" id="{1D513A3C-16F7-4414-8F05-E6898AF8BC3C}"/>
                    </a:ext>
                  </a:extLst>
                </p:cNvPr>
                <p:cNvSpPr/>
                <p:nvPr/>
              </p:nvSpPr>
              <p:spPr>
                <a:xfrm>
                  <a:off x="-4761" y="502173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C8076E47-062E-49DC-815B-499DD061877A}"/>
                  </a:ext>
                </a:extLst>
              </p:cNvPr>
              <p:cNvGrpSpPr/>
              <p:nvPr/>
            </p:nvGrpSpPr>
            <p:grpSpPr>
              <a:xfrm>
                <a:off x="10621768" y="860148"/>
                <a:ext cx="274320" cy="128016"/>
                <a:chOff x="1507458" y="975898"/>
                <a:chExt cx="699767" cy="313032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F969F45-E8FC-44D5-84A2-B8FEB7E5ED6F}"/>
                    </a:ext>
                  </a:extLst>
                </p:cNvPr>
                <p:cNvSpPr/>
                <p:nvPr/>
              </p:nvSpPr>
              <p:spPr>
                <a:xfrm>
                  <a:off x="1509436" y="113241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2CBEA3EF-04AA-46F2-9E85-05D02197F2EF}"/>
                    </a:ext>
                  </a:extLst>
                </p:cNvPr>
                <p:cNvSpPr/>
                <p:nvPr/>
              </p:nvSpPr>
              <p:spPr>
                <a:xfrm>
                  <a:off x="1509436" y="9758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3802839F-7D7D-4B8B-B171-B3F40AECAC39}"/>
                    </a:ext>
                  </a:extLst>
                </p:cNvPr>
                <p:cNvSpPr/>
                <p:nvPr/>
              </p:nvSpPr>
              <p:spPr>
                <a:xfrm>
                  <a:off x="1507458" y="11324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5075B57F-368F-46F7-8D1D-E6A83906A836}"/>
                    </a:ext>
                  </a:extLst>
                </p:cNvPr>
                <p:cNvSpPr/>
                <p:nvPr/>
              </p:nvSpPr>
              <p:spPr>
                <a:xfrm>
                  <a:off x="1507458" y="9758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DCE3CB9C-39E8-4B06-8FD0-C53FC51383AE}"/>
                  </a:ext>
                </a:extLst>
              </p:cNvPr>
              <p:cNvGrpSpPr/>
              <p:nvPr/>
            </p:nvGrpSpPr>
            <p:grpSpPr>
              <a:xfrm>
                <a:off x="10631976" y="3472038"/>
                <a:ext cx="274320" cy="192024"/>
                <a:chOff x="1505482" y="2196547"/>
                <a:chExt cx="699768" cy="469549"/>
              </a:xfrm>
            </p:grpSpPr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A97F6D32-606F-422C-9E39-B5BE3FB84D90}"/>
                    </a:ext>
                  </a:extLst>
                </p:cNvPr>
                <p:cNvSpPr/>
                <p:nvPr/>
              </p:nvSpPr>
              <p:spPr>
                <a:xfrm>
                  <a:off x="1507461" y="2353063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88183B9-E661-479D-BB58-828420E9ED78}"/>
                    </a:ext>
                  </a:extLst>
                </p:cNvPr>
                <p:cNvSpPr/>
                <p:nvPr/>
              </p:nvSpPr>
              <p:spPr>
                <a:xfrm>
                  <a:off x="1507461" y="2196547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37F5F33B-7B09-4C55-8FAD-A2505074EFB0}"/>
                    </a:ext>
                  </a:extLst>
                </p:cNvPr>
                <p:cNvSpPr/>
                <p:nvPr/>
              </p:nvSpPr>
              <p:spPr>
                <a:xfrm>
                  <a:off x="1507461" y="2509580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948957A1-7A91-4362-AE60-7B7E5A4FE9C4}"/>
                    </a:ext>
                  </a:extLst>
                </p:cNvPr>
                <p:cNvSpPr/>
                <p:nvPr/>
              </p:nvSpPr>
              <p:spPr>
                <a:xfrm>
                  <a:off x="1505482" y="235306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8281D896-DA60-4EF8-BFA4-15ECD7E23222}"/>
                    </a:ext>
                  </a:extLst>
                </p:cNvPr>
                <p:cNvSpPr/>
                <p:nvPr/>
              </p:nvSpPr>
              <p:spPr>
                <a:xfrm>
                  <a:off x="1505482" y="219654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1B935AF2-26D4-415B-9F29-57B44C589BB4}"/>
                    </a:ext>
                  </a:extLst>
                </p:cNvPr>
                <p:cNvSpPr/>
                <p:nvPr/>
              </p:nvSpPr>
              <p:spPr>
                <a:xfrm>
                  <a:off x="1505482" y="250958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F70FBBF3-7671-400B-898F-985A1D4EE2BE}"/>
                  </a:ext>
                </a:extLst>
              </p:cNvPr>
              <p:cNvGrpSpPr/>
              <p:nvPr/>
            </p:nvGrpSpPr>
            <p:grpSpPr>
              <a:xfrm>
                <a:off x="10622127" y="2117768"/>
                <a:ext cx="274320" cy="192024"/>
                <a:chOff x="1503507" y="3584988"/>
                <a:chExt cx="699767" cy="469550"/>
              </a:xfrm>
            </p:grpSpPr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A3622306-74B4-4F42-BC9A-1E7017DC728F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A33EF0BC-9974-4F54-AD27-BFA3D71B221A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9BB43A61-EA61-43EB-81CB-196545B8C7F3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74889DCD-922E-4656-B2A9-F4410DD20DBC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8AF2C26D-F93E-4D98-A05E-556B665A0A55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4809807E-EFF5-4BEB-8803-87C044370F8B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F628BA8C-86AD-4D58-BD21-D1E1925D025E}"/>
                  </a:ext>
                </a:extLst>
              </p:cNvPr>
              <p:cNvSpPr/>
              <p:nvPr/>
            </p:nvSpPr>
            <p:spPr>
              <a:xfrm>
                <a:off x="10616620" y="4795528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32B67826-D465-4EA0-9BB8-573749E9AB97}"/>
                  </a:ext>
                </a:extLst>
              </p:cNvPr>
              <p:cNvSpPr/>
              <p:nvPr/>
            </p:nvSpPr>
            <p:spPr>
              <a:xfrm>
                <a:off x="10616620" y="4731520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BCE4D7AA-824A-4D51-A859-64CA43CB2D2F}"/>
                  </a:ext>
                </a:extLst>
              </p:cNvPr>
              <p:cNvSpPr/>
              <p:nvPr/>
            </p:nvSpPr>
            <p:spPr>
              <a:xfrm>
                <a:off x="10615842" y="4795528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AF6EE7DD-1D3F-4D9F-BA23-75BC4D54A600}"/>
                  </a:ext>
                </a:extLst>
              </p:cNvPr>
              <p:cNvSpPr/>
              <p:nvPr/>
            </p:nvSpPr>
            <p:spPr>
              <a:xfrm>
                <a:off x="10615842" y="4731520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0BD607F6-FD61-418D-94BB-610752DB799D}"/>
                  </a:ext>
                </a:extLst>
              </p:cNvPr>
              <p:cNvGrpSpPr/>
              <p:nvPr/>
            </p:nvGrpSpPr>
            <p:grpSpPr>
              <a:xfrm>
                <a:off x="10615842" y="5999556"/>
                <a:ext cx="274320" cy="192024"/>
                <a:chOff x="1501532" y="5950339"/>
                <a:chExt cx="699763" cy="469550"/>
              </a:xfrm>
            </p:grpSpPr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8455037B-B8A6-4E05-B093-890149FD34DB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2062EE09-3A09-4B30-9157-5DDEF68B5AB4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1C265056-AE46-4EEB-81D8-A0D122BA9318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E4555570-B763-46F1-9761-58CC847A27CF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14F4EBB-0473-40F5-B783-0CFFFE22F698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DB212357-ADA5-41EC-B0FB-388B32A22FFE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87" name="Straight Arrow Connector 886">
                <a:extLst>
                  <a:ext uri="{FF2B5EF4-FFF2-40B4-BE49-F238E27FC236}">
                    <a16:creationId xmlns:a16="http://schemas.microsoft.com/office/drawing/2014/main" id="{16B1F62B-2D6D-4D3A-946E-1B0DDBD4893E}"/>
                  </a:ext>
                </a:extLst>
              </p:cNvPr>
              <p:cNvCxnSpPr>
                <a:stCxn id="902" idx="3"/>
                <a:endCxn id="885" idx="1"/>
              </p:cNvCxnSpPr>
              <p:nvPr/>
            </p:nvCxnSpPr>
            <p:spPr>
              <a:xfrm>
                <a:off x="9793482" y="777324"/>
                <a:ext cx="822360" cy="525423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>
                <a:extLst>
                  <a:ext uri="{FF2B5EF4-FFF2-40B4-BE49-F238E27FC236}">
                    <a16:creationId xmlns:a16="http://schemas.microsoft.com/office/drawing/2014/main" id="{76B9863A-A16E-4494-BB03-7E84D11CF978}"/>
                  </a:ext>
                </a:extLst>
              </p:cNvPr>
              <p:cNvCxnSpPr>
                <a:stCxn id="901" idx="3"/>
                <a:endCxn id="874" idx="1"/>
              </p:cNvCxnSpPr>
              <p:nvPr/>
            </p:nvCxnSpPr>
            <p:spPr>
              <a:xfrm>
                <a:off x="9793483" y="840644"/>
                <a:ext cx="828645" cy="13091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>
                <a:extLst>
                  <a:ext uri="{FF2B5EF4-FFF2-40B4-BE49-F238E27FC236}">
                    <a16:creationId xmlns:a16="http://schemas.microsoft.com/office/drawing/2014/main" id="{67789658-ADF9-492E-A6E3-080D312F75B3}"/>
                  </a:ext>
                </a:extLst>
              </p:cNvPr>
              <p:cNvCxnSpPr>
                <a:stCxn id="905" idx="3"/>
                <a:endCxn id="873" idx="1"/>
              </p:cNvCxnSpPr>
              <p:nvPr/>
            </p:nvCxnSpPr>
            <p:spPr>
              <a:xfrm>
                <a:off x="9793483" y="970035"/>
                <a:ext cx="828645" cy="124374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>
                <a:extLst>
                  <a:ext uri="{FF2B5EF4-FFF2-40B4-BE49-F238E27FC236}">
                    <a16:creationId xmlns:a16="http://schemas.microsoft.com/office/drawing/2014/main" id="{A6F71A1D-E1CD-41BC-92C5-7B2265F3E8E1}"/>
                  </a:ext>
                </a:extLst>
              </p:cNvPr>
              <p:cNvCxnSpPr>
                <a:stCxn id="906" idx="3"/>
                <a:endCxn id="884" idx="1"/>
              </p:cNvCxnSpPr>
              <p:nvPr/>
            </p:nvCxnSpPr>
            <p:spPr>
              <a:xfrm>
                <a:off x="9793482" y="906714"/>
                <a:ext cx="822360" cy="518885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>
                <a:extLst>
                  <a:ext uri="{FF2B5EF4-FFF2-40B4-BE49-F238E27FC236}">
                    <a16:creationId xmlns:a16="http://schemas.microsoft.com/office/drawing/2014/main" id="{9AA4E2C7-A4DE-4BBE-805B-A2DC4BD8E633}"/>
                  </a:ext>
                </a:extLst>
              </p:cNvPr>
              <p:cNvCxnSpPr>
                <a:stCxn id="913" idx="3"/>
                <a:endCxn id="861" idx="1"/>
              </p:cNvCxnSpPr>
              <p:nvPr/>
            </p:nvCxnSpPr>
            <p:spPr>
              <a:xfrm flipV="1">
                <a:off x="9784208" y="892152"/>
                <a:ext cx="837561" cy="13810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08A81B79-2ECB-40DF-92D4-705C6C5BFEFC}"/>
                  </a:ext>
                </a:extLst>
              </p:cNvPr>
              <p:cNvCxnSpPr>
                <a:stCxn id="912" idx="3"/>
                <a:endCxn id="879" idx="1"/>
              </p:cNvCxnSpPr>
              <p:nvPr/>
            </p:nvCxnSpPr>
            <p:spPr>
              <a:xfrm>
                <a:off x="9784208" y="2337138"/>
                <a:ext cx="831635" cy="242638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E5FEC910-B1DC-44C1-9C8D-CCB5D50C238F}"/>
                  </a:ext>
                </a:extLst>
              </p:cNvPr>
              <p:cNvCxnSpPr>
                <a:stCxn id="850" idx="3"/>
                <a:endCxn id="867" idx="1"/>
              </p:cNvCxnSpPr>
              <p:nvPr/>
            </p:nvCxnSpPr>
            <p:spPr>
              <a:xfrm flipV="1">
                <a:off x="9789214" y="3504043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>
                <a:extLst>
                  <a:ext uri="{FF2B5EF4-FFF2-40B4-BE49-F238E27FC236}">
                    <a16:creationId xmlns:a16="http://schemas.microsoft.com/office/drawing/2014/main" id="{6374F12E-C419-4B54-AA91-5614962C8980}"/>
                  </a:ext>
                </a:extLst>
              </p:cNvPr>
              <p:cNvCxnSpPr>
                <a:stCxn id="849" idx="3"/>
                <a:endCxn id="866" idx="1"/>
              </p:cNvCxnSpPr>
              <p:nvPr/>
            </p:nvCxnSpPr>
            <p:spPr>
              <a:xfrm flipV="1">
                <a:off x="9789214" y="3568051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Arrow Connector 894">
                <a:extLst>
                  <a:ext uri="{FF2B5EF4-FFF2-40B4-BE49-F238E27FC236}">
                    <a16:creationId xmlns:a16="http://schemas.microsoft.com/office/drawing/2014/main" id="{0D4309A4-A44F-4F74-B9E1-A731EEC84A22}"/>
                  </a:ext>
                </a:extLst>
              </p:cNvPr>
              <p:cNvCxnSpPr>
                <a:stCxn id="852" idx="3"/>
                <a:endCxn id="860" idx="1"/>
              </p:cNvCxnSpPr>
              <p:nvPr/>
            </p:nvCxnSpPr>
            <p:spPr>
              <a:xfrm flipV="1">
                <a:off x="9789214" y="956161"/>
                <a:ext cx="832555" cy="391936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>
                <a:extLst>
                  <a:ext uri="{FF2B5EF4-FFF2-40B4-BE49-F238E27FC236}">
                    <a16:creationId xmlns:a16="http://schemas.microsoft.com/office/drawing/2014/main" id="{D38814B0-DCEC-480B-9E38-EB4FD0F5E0D6}"/>
                  </a:ext>
                </a:extLst>
              </p:cNvPr>
              <p:cNvCxnSpPr>
                <a:stCxn id="927" idx="3"/>
                <a:endCxn id="868" idx="1"/>
              </p:cNvCxnSpPr>
              <p:nvPr/>
            </p:nvCxnSpPr>
            <p:spPr>
              <a:xfrm flipV="1">
                <a:off x="9793974" y="3632058"/>
                <a:ext cx="838002" cy="237947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>
                <a:extLst>
                  <a:ext uri="{FF2B5EF4-FFF2-40B4-BE49-F238E27FC236}">
                    <a16:creationId xmlns:a16="http://schemas.microsoft.com/office/drawing/2014/main" id="{67311726-24C4-48DA-94A8-134E7B3499DB}"/>
                  </a:ext>
                </a:extLst>
              </p:cNvPr>
              <p:cNvCxnSpPr>
                <a:stCxn id="926" idx="3"/>
                <a:endCxn id="958" idx="1"/>
              </p:cNvCxnSpPr>
              <p:nvPr/>
            </p:nvCxnSpPr>
            <p:spPr>
              <a:xfrm flipV="1">
                <a:off x="9793974" y="4895112"/>
                <a:ext cx="821480" cy="118007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>
                <a:extLst>
                  <a:ext uri="{FF2B5EF4-FFF2-40B4-BE49-F238E27FC236}">
                    <a16:creationId xmlns:a16="http://schemas.microsoft.com/office/drawing/2014/main" id="{B342F7FF-0D1B-4F14-AA50-2229D0F5ACE9}"/>
                  </a:ext>
                </a:extLst>
              </p:cNvPr>
              <p:cNvCxnSpPr>
                <a:stCxn id="910" idx="3"/>
                <a:endCxn id="886" idx="1"/>
              </p:cNvCxnSpPr>
              <p:nvPr/>
            </p:nvCxnSpPr>
            <p:spPr>
              <a:xfrm>
                <a:off x="9784208" y="2209178"/>
                <a:ext cx="831635" cy="3950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>
                <a:extLst>
                  <a:ext uri="{FF2B5EF4-FFF2-40B4-BE49-F238E27FC236}">
                    <a16:creationId xmlns:a16="http://schemas.microsoft.com/office/drawing/2014/main" id="{DEDC6099-68BD-4C03-8E0F-63C88AAFCF03}"/>
                  </a:ext>
                </a:extLst>
              </p:cNvPr>
              <p:cNvCxnSpPr>
                <a:stCxn id="911" idx="3"/>
                <a:endCxn id="875" idx="1"/>
              </p:cNvCxnSpPr>
              <p:nvPr/>
            </p:nvCxnSpPr>
            <p:spPr>
              <a:xfrm>
                <a:off x="9784207" y="2145198"/>
                <a:ext cx="837920" cy="13259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0" name="Group 899">
                <a:extLst>
                  <a:ext uri="{FF2B5EF4-FFF2-40B4-BE49-F238E27FC236}">
                    <a16:creationId xmlns:a16="http://schemas.microsoft.com/office/drawing/2014/main" id="{509BDE54-64C8-4827-8211-826489E8AEC9}"/>
                  </a:ext>
                </a:extLst>
              </p:cNvPr>
              <p:cNvGrpSpPr/>
              <p:nvPr/>
            </p:nvGrpSpPr>
            <p:grpSpPr>
              <a:xfrm>
                <a:off x="9519162" y="745662"/>
                <a:ext cx="274320" cy="256032"/>
                <a:chOff x="-9168" y="976137"/>
                <a:chExt cx="699767" cy="632855"/>
              </a:xfrm>
            </p:grpSpPr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E1DA2124-6EC0-4D3E-90FB-ADB54098F89D}"/>
                    </a:ext>
                  </a:extLst>
                </p:cNvPr>
                <p:cNvSpPr/>
                <p:nvPr/>
              </p:nvSpPr>
              <p:spPr>
                <a:xfrm>
                  <a:off x="-7190" y="1132653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36402E8D-339B-4E96-AEBE-E328019A7843}"/>
                    </a:ext>
                  </a:extLst>
                </p:cNvPr>
                <p:cNvSpPr/>
                <p:nvPr/>
              </p:nvSpPr>
              <p:spPr>
                <a:xfrm>
                  <a:off x="-7190" y="976137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6A03F94-55C8-423E-A5EB-C688BDFF7E38}"/>
                    </a:ext>
                  </a:extLst>
                </p:cNvPr>
                <p:cNvSpPr/>
                <p:nvPr/>
              </p:nvSpPr>
              <p:spPr>
                <a:xfrm>
                  <a:off x="-9168" y="113265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F5598207-9457-4FE7-B2BE-5C2DBF89D911}"/>
                    </a:ext>
                  </a:extLst>
                </p:cNvPr>
                <p:cNvSpPr/>
                <p:nvPr/>
              </p:nvSpPr>
              <p:spPr>
                <a:xfrm>
                  <a:off x="-9168" y="97613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31C085A0-A4CC-4093-BE7B-30CD5D45B566}"/>
                    </a:ext>
                  </a:extLst>
                </p:cNvPr>
                <p:cNvSpPr/>
                <p:nvPr/>
              </p:nvSpPr>
              <p:spPr>
                <a:xfrm>
                  <a:off x="-7190" y="145247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695E69E9-00B4-4F18-9CCD-3B0E62295D8A}"/>
                    </a:ext>
                  </a:extLst>
                </p:cNvPr>
                <p:cNvSpPr/>
                <p:nvPr/>
              </p:nvSpPr>
              <p:spPr>
                <a:xfrm>
                  <a:off x="-7190" y="129596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6C1F6A81-F10F-4E1E-8664-38EB8E70ECF8}"/>
                    </a:ext>
                  </a:extLst>
                </p:cNvPr>
                <p:cNvSpPr/>
                <p:nvPr/>
              </p:nvSpPr>
              <p:spPr>
                <a:xfrm>
                  <a:off x="-9168" y="145247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E3EF32E2-B745-4A5B-A4CF-34C0CA7918A4}"/>
                    </a:ext>
                  </a:extLst>
                </p:cNvPr>
                <p:cNvSpPr/>
                <p:nvPr/>
              </p:nvSpPr>
              <p:spPr>
                <a:xfrm>
                  <a:off x="-9168" y="129596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9" name="Group 908">
                <a:extLst>
                  <a:ext uri="{FF2B5EF4-FFF2-40B4-BE49-F238E27FC236}">
                    <a16:creationId xmlns:a16="http://schemas.microsoft.com/office/drawing/2014/main" id="{5B53F819-686E-4EBA-8A4F-3C4331A69A09}"/>
                  </a:ext>
                </a:extLst>
              </p:cNvPr>
              <p:cNvGrpSpPr/>
              <p:nvPr/>
            </p:nvGrpSpPr>
            <p:grpSpPr>
              <a:xfrm>
                <a:off x="9509887" y="2113207"/>
                <a:ext cx="274320" cy="320040"/>
                <a:chOff x="-9767" y="2195965"/>
                <a:chExt cx="699916" cy="782921"/>
              </a:xfrm>
            </p:grpSpPr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DC01315-7E1C-4722-8ABC-8B25544D191C}"/>
                    </a:ext>
                  </a:extLst>
                </p:cNvPr>
                <p:cNvSpPr/>
                <p:nvPr/>
              </p:nvSpPr>
              <p:spPr>
                <a:xfrm>
                  <a:off x="-7640" y="2352481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7874FC9C-1F0B-4E48-ABAC-24EA43BD4558}"/>
                    </a:ext>
                  </a:extLst>
                </p:cNvPr>
                <p:cNvSpPr/>
                <p:nvPr/>
              </p:nvSpPr>
              <p:spPr>
                <a:xfrm>
                  <a:off x="-7640" y="2195965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C7524A03-161E-4270-AB33-AFC72E7161BA}"/>
                    </a:ext>
                  </a:extLst>
                </p:cNvPr>
                <p:cNvSpPr/>
                <p:nvPr/>
              </p:nvSpPr>
              <p:spPr>
                <a:xfrm>
                  <a:off x="-7640" y="2665514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1FCAEA7C-9420-4628-9BE6-E6E5F8887062}"/>
                    </a:ext>
                  </a:extLst>
                </p:cNvPr>
                <p:cNvSpPr/>
                <p:nvPr/>
              </p:nvSpPr>
              <p:spPr>
                <a:xfrm>
                  <a:off x="-7640" y="25089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20F9C560-B1D3-4873-9EFC-D9B48314B2E8}"/>
                    </a:ext>
                  </a:extLst>
                </p:cNvPr>
                <p:cNvSpPr/>
                <p:nvPr/>
              </p:nvSpPr>
              <p:spPr>
                <a:xfrm>
                  <a:off x="-9618" y="235248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EEF71911-4656-4B63-97F2-E6EA1388DCD2}"/>
                    </a:ext>
                  </a:extLst>
                </p:cNvPr>
                <p:cNvSpPr/>
                <p:nvPr/>
              </p:nvSpPr>
              <p:spPr>
                <a:xfrm>
                  <a:off x="-9618" y="219596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4A255940-8449-47BF-ABE9-9F84B9FD89E0}"/>
                    </a:ext>
                  </a:extLst>
                </p:cNvPr>
                <p:cNvSpPr/>
                <p:nvPr/>
              </p:nvSpPr>
              <p:spPr>
                <a:xfrm>
                  <a:off x="-9618" y="26655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23424702-E1F8-4DB8-931F-8709DB45F96B}"/>
                    </a:ext>
                  </a:extLst>
                </p:cNvPr>
                <p:cNvSpPr/>
                <p:nvPr/>
              </p:nvSpPr>
              <p:spPr>
                <a:xfrm>
                  <a:off x="-9618" y="25089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F62ABE00-CD17-4A0C-B1C9-7419C302E8B5}"/>
                    </a:ext>
                  </a:extLst>
                </p:cNvPr>
                <p:cNvSpPr/>
                <p:nvPr/>
              </p:nvSpPr>
              <p:spPr>
                <a:xfrm>
                  <a:off x="-7789" y="2822370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2E8BBA4D-8966-40E1-A088-00ACB57C2475}"/>
                    </a:ext>
                  </a:extLst>
                </p:cNvPr>
                <p:cNvSpPr/>
                <p:nvPr/>
              </p:nvSpPr>
              <p:spPr>
                <a:xfrm>
                  <a:off x="-9767" y="282237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9197B9AE-76DC-4ED1-9879-99A2C5B10FD8}"/>
                  </a:ext>
                </a:extLst>
              </p:cNvPr>
              <p:cNvGrpSpPr/>
              <p:nvPr/>
            </p:nvGrpSpPr>
            <p:grpSpPr>
              <a:xfrm>
                <a:off x="9509887" y="3360465"/>
                <a:ext cx="274320" cy="128016"/>
                <a:chOff x="-10297" y="3581792"/>
                <a:chExt cx="699767" cy="313032"/>
              </a:xfrm>
            </p:grpSpPr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2F215224-687B-455D-90C5-416EEB05AD96}"/>
                    </a:ext>
                  </a:extLst>
                </p:cNvPr>
                <p:cNvSpPr/>
                <p:nvPr/>
              </p:nvSpPr>
              <p:spPr>
                <a:xfrm>
                  <a:off x="-8319" y="373830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9396A948-6B0B-441A-A520-9038B39A79F8}"/>
                    </a:ext>
                  </a:extLst>
                </p:cNvPr>
                <p:cNvSpPr/>
                <p:nvPr/>
              </p:nvSpPr>
              <p:spPr>
                <a:xfrm>
                  <a:off x="-8319" y="3581792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1590C6D1-5781-4089-9583-F1FC6F972FC8}"/>
                    </a:ext>
                  </a:extLst>
                </p:cNvPr>
                <p:cNvSpPr/>
                <p:nvPr/>
              </p:nvSpPr>
              <p:spPr>
                <a:xfrm>
                  <a:off x="-10297" y="37383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01410E8B-5C67-4AA5-B3EA-10832D987F90}"/>
                    </a:ext>
                  </a:extLst>
                </p:cNvPr>
                <p:cNvSpPr/>
                <p:nvPr/>
              </p:nvSpPr>
              <p:spPr>
                <a:xfrm>
                  <a:off x="-10297" y="358179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CCAE95DA-F979-42F1-B66D-36C360703DF3}"/>
                  </a:ext>
                </a:extLst>
              </p:cNvPr>
              <p:cNvGrpSpPr/>
              <p:nvPr/>
            </p:nvGrpSpPr>
            <p:grpSpPr>
              <a:xfrm>
                <a:off x="9519654" y="5979712"/>
                <a:ext cx="274320" cy="320040"/>
                <a:chOff x="0" y="5935208"/>
                <a:chExt cx="700298" cy="787009"/>
              </a:xfrm>
            </p:grpSpPr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725CB95C-3A0C-4B4F-A385-260340E8571E}"/>
                    </a:ext>
                  </a:extLst>
                </p:cNvPr>
                <p:cNvSpPr/>
                <p:nvPr/>
              </p:nvSpPr>
              <p:spPr>
                <a:xfrm>
                  <a:off x="2509" y="6091725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6CAD5F5C-1FEC-4783-A088-381657BE2C01}"/>
                    </a:ext>
                  </a:extLst>
                </p:cNvPr>
                <p:cNvSpPr/>
                <p:nvPr/>
              </p:nvSpPr>
              <p:spPr>
                <a:xfrm>
                  <a:off x="2509" y="593520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76AFB1FB-FA17-4AA2-A742-3D35F0D0FF4D}"/>
                    </a:ext>
                  </a:extLst>
                </p:cNvPr>
                <p:cNvSpPr/>
                <p:nvPr/>
              </p:nvSpPr>
              <p:spPr>
                <a:xfrm>
                  <a:off x="2509" y="624824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062433EE-A4CA-4DD1-9E55-FB98206EB298}"/>
                    </a:ext>
                  </a:extLst>
                </p:cNvPr>
                <p:cNvSpPr/>
                <p:nvPr/>
              </p:nvSpPr>
              <p:spPr>
                <a:xfrm>
                  <a:off x="531" y="609172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33945522-A7D0-44D5-9523-5D66BB920E82}"/>
                    </a:ext>
                  </a:extLst>
                </p:cNvPr>
                <p:cNvSpPr/>
                <p:nvPr/>
              </p:nvSpPr>
              <p:spPr>
                <a:xfrm>
                  <a:off x="531" y="59352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0EFEA336-13FB-47D1-A81E-915319E5D581}"/>
                    </a:ext>
                  </a:extLst>
                </p:cNvPr>
                <p:cNvSpPr/>
                <p:nvPr/>
              </p:nvSpPr>
              <p:spPr>
                <a:xfrm>
                  <a:off x="531" y="624824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D315B81-D871-4FE3-871C-B5526F45E195}"/>
                    </a:ext>
                  </a:extLst>
                </p:cNvPr>
                <p:cNvSpPr/>
                <p:nvPr/>
              </p:nvSpPr>
              <p:spPr>
                <a:xfrm>
                  <a:off x="1978" y="6565701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3F4EC9F8-3895-4A41-9192-470D6AE13223}"/>
                    </a:ext>
                  </a:extLst>
                </p:cNvPr>
                <p:cNvSpPr/>
                <p:nvPr/>
              </p:nvSpPr>
              <p:spPr>
                <a:xfrm>
                  <a:off x="1978" y="6409185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65AF5B13-EDD2-40D0-8551-BA5AEE654E47}"/>
                    </a:ext>
                  </a:extLst>
                </p:cNvPr>
                <p:cNvSpPr/>
                <p:nvPr/>
              </p:nvSpPr>
              <p:spPr>
                <a:xfrm>
                  <a:off x="0" y="6565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37F9413C-AABF-44A2-9EE0-4BAA9B141C65}"/>
                    </a:ext>
                  </a:extLst>
                </p:cNvPr>
                <p:cNvSpPr/>
                <p:nvPr/>
              </p:nvSpPr>
              <p:spPr>
                <a:xfrm>
                  <a:off x="0" y="640918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36" name="Group 935">
                <a:extLst>
                  <a:ext uri="{FF2B5EF4-FFF2-40B4-BE49-F238E27FC236}">
                    <a16:creationId xmlns:a16="http://schemas.microsoft.com/office/drawing/2014/main" id="{972A990F-3181-49EB-8D14-B9F5B75DF403}"/>
                  </a:ext>
                </a:extLst>
              </p:cNvPr>
              <p:cNvGrpSpPr/>
              <p:nvPr/>
            </p:nvGrpSpPr>
            <p:grpSpPr>
              <a:xfrm>
                <a:off x="10622486" y="2308360"/>
                <a:ext cx="274320" cy="192024"/>
                <a:chOff x="1503507" y="3584988"/>
                <a:chExt cx="699767" cy="469550"/>
              </a:xfrm>
            </p:grpSpPr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AC34643B-B414-4924-8F88-E816C76DF7A0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Rectangle 937">
                  <a:extLst>
                    <a:ext uri="{FF2B5EF4-FFF2-40B4-BE49-F238E27FC236}">
                      <a16:creationId xmlns:a16="http://schemas.microsoft.com/office/drawing/2014/main" id="{B93DACCC-C625-493B-B7A2-8A606C99636E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Rectangle 938">
                  <a:extLst>
                    <a:ext uri="{FF2B5EF4-FFF2-40B4-BE49-F238E27FC236}">
                      <a16:creationId xmlns:a16="http://schemas.microsoft.com/office/drawing/2014/main" id="{DEAD9BDE-1BB5-48D7-B876-B9BDE2AFBE85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Rectangle 939">
                  <a:extLst>
                    <a:ext uri="{FF2B5EF4-FFF2-40B4-BE49-F238E27FC236}">
                      <a16:creationId xmlns:a16="http://schemas.microsoft.com/office/drawing/2014/main" id="{2D08A1D8-43D4-49C7-B949-05C0FCB195BD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Rectangle 940">
                  <a:extLst>
                    <a:ext uri="{FF2B5EF4-FFF2-40B4-BE49-F238E27FC236}">
                      <a16:creationId xmlns:a16="http://schemas.microsoft.com/office/drawing/2014/main" id="{10B14950-EFFF-4AB7-934D-9C6F28617FD4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2" name="Rectangle 941">
                  <a:extLst>
                    <a:ext uri="{FF2B5EF4-FFF2-40B4-BE49-F238E27FC236}">
                      <a16:creationId xmlns:a16="http://schemas.microsoft.com/office/drawing/2014/main" id="{7AFF853C-6A1D-4B4D-B78A-8BF0421DB8A5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0C8249A0-2EEA-4F5D-BC16-E96FC655D2DB}"/>
                  </a:ext>
                </a:extLst>
              </p:cNvPr>
              <p:cNvCxnSpPr>
                <a:stCxn id="921" idx="3"/>
                <a:endCxn id="941" idx="1"/>
              </p:cNvCxnSpPr>
              <p:nvPr/>
            </p:nvCxnSpPr>
            <p:spPr>
              <a:xfrm flipV="1">
                <a:off x="9784208" y="2340365"/>
                <a:ext cx="838279" cy="111611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6803517F-84AC-4CEB-A0FB-C663DF172C0A}"/>
                  </a:ext>
                </a:extLst>
              </p:cNvPr>
              <p:cNvCxnSpPr>
                <a:stCxn id="928" idx="3"/>
                <a:endCxn id="940" idx="1"/>
              </p:cNvCxnSpPr>
              <p:nvPr/>
            </p:nvCxnSpPr>
            <p:spPr>
              <a:xfrm flipV="1">
                <a:off x="9793974" y="2404374"/>
                <a:ext cx="828512" cy="373445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>
                <a:extLst>
                  <a:ext uri="{FF2B5EF4-FFF2-40B4-BE49-F238E27FC236}">
                    <a16:creationId xmlns:a16="http://schemas.microsoft.com/office/drawing/2014/main" id="{CD49BF97-6558-4759-B1AA-8250E2BD973A}"/>
                  </a:ext>
                </a:extLst>
              </p:cNvPr>
              <p:cNvCxnSpPr>
                <a:stCxn id="932" idx="3"/>
                <a:endCxn id="942" idx="1"/>
              </p:cNvCxnSpPr>
              <p:nvPr/>
            </p:nvCxnSpPr>
            <p:spPr>
              <a:xfrm flipV="1">
                <a:off x="9793766" y="2468380"/>
                <a:ext cx="828720" cy="379954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8D1BE396-AB2F-4BFB-9086-B8D8910CF7B9}"/>
                  </a:ext>
                </a:extLst>
              </p:cNvPr>
              <p:cNvGrpSpPr/>
              <p:nvPr/>
            </p:nvGrpSpPr>
            <p:grpSpPr>
              <a:xfrm>
                <a:off x="10615842" y="6193831"/>
                <a:ext cx="274320" cy="192024"/>
                <a:chOff x="1501532" y="5950339"/>
                <a:chExt cx="699763" cy="469550"/>
              </a:xfrm>
            </p:grpSpPr>
            <p:sp>
              <p:nvSpPr>
                <p:cNvPr id="947" name="Rectangle 946">
                  <a:extLst>
                    <a:ext uri="{FF2B5EF4-FFF2-40B4-BE49-F238E27FC236}">
                      <a16:creationId xmlns:a16="http://schemas.microsoft.com/office/drawing/2014/main" id="{50F6433B-FCF3-46DC-92FC-62A2E0CA6424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Rectangle 947">
                  <a:extLst>
                    <a:ext uri="{FF2B5EF4-FFF2-40B4-BE49-F238E27FC236}">
                      <a16:creationId xmlns:a16="http://schemas.microsoft.com/office/drawing/2014/main" id="{0FC997A5-0DC1-4366-A805-F651A67BBFEE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35061E16-99EC-47FF-989C-708C4F8B7415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4CEF02A4-B4D5-48D4-9555-B4D83C6DF535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F92D68B7-259C-4407-93C8-5DB3C4E16E20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5E55DE-489F-4235-A6EC-B65BB890F107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3" name="Straight Arrow Connector 952">
                <a:extLst>
                  <a:ext uri="{FF2B5EF4-FFF2-40B4-BE49-F238E27FC236}">
                    <a16:creationId xmlns:a16="http://schemas.microsoft.com/office/drawing/2014/main" id="{6B5A7B0D-B2EF-463F-AE21-E2622AF7CFAC}"/>
                  </a:ext>
                </a:extLst>
              </p:cNvPr>
              <p:cNvCxnSpPr>
                <a:stCxn id="922" idx="3"/>
                <a:endCxn id="951" idx="1"/>
              </p:cNvCxnSpPr>
              <p:nvPr/>
            </p:nvCxnSpPr>
            <p:spPr>
              <a:xfrm>
                <a:off x="9784208" y="3392469"/>
                <a:ext cx="831635" cy="283336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Arrow Connector 953">
                <a:extLst>
                  <a:ext uri="{FF2B5EF4-FFF2-40B4-BE49-F238E27FC236}">
                    <a16:creationId xmlns:a16="http://schemas.microsoft.com/office/drawing/2014/main" id="{EB05B797-B8DD-4AF5-BEF7-B7DCF4727AB9}"/>
                  </a:ext>
                </a:extLst>
              </p:cNvPr>
              <p:cNvCxnSpPr>
                <a:stCxn id="851" idx="3"/>
                <a:endCxn id="950" idx="1"/>
              </p:cNvCxnSpPr>
              <p:nvPr/>
            </p:nvCxnSpPr>
            <p:spPr>
              <a:xfrm>
                <a:off x="9789214" y="4939529"/>
                <a:ext cx="826629" cy="135031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86B578EB-53EC-4538-B8C9-A82761180F98}"/>
                  </a:ext>
                </a:extLst>
              </p:cNvPr>
              <p:cNvCxnSpPr>
                <a:stCxn id="933" idx="3"/>
                <a:endCxn id="952" idx="1"/>
              </p:cNvCxnSpPr>
              <p:nvPr/>
            </p:nvCxnSpPr>
            <p:spPr>
              <a:xfrm>
                <a:off x="9793766" y="6204281"/>
                <a:ext cx="822076" cy="14957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6" name="Group 955">
                <a:extLst>
                  <a:ext uri="{FF2B5EF4-FFF2-40B4-BE49-F238E27FC236}">
                    <a16:creationId xmlns:a16="http://schemas.microsoft.com/office/drawing/2014/main" id="{366E839D-BC8D-42BA-9369-FA2D29F4C84F}"/>
                  </a:ext>
                </a:extLst>
              </p:cNvPr>
              <p:cNvGrpSpPr/>
              <p:nvPr/>
            </p:nvGrpSpPr>
            <p:grpSpPr>
              <a:xfrm>
                <a:off x="10615454" y="4863107"/>
                <a:ext cx="274320" cy="64008"/>
                <a:chOff x="1871392" y="4931652"/>
                <a:chExt cx="274320" cy="64008"/>
              </a:xfrm>
            </p:grpSpPr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48CFED05-B558-4488-8DC4-A8599F90D59D}"/>
                    </a:ext>
                  </a:extLst>
                </p:cNvPr>
                <p:cNvSpPr/>
                <p:nvPr/>
              </p:nvSpPr>
              <p:spPr>
                <a:xfrm>
                  <a:off x="1872167" y="4931652"/>
                  <a:ext cx="273545" cy="6400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Rectangle 957">
                  <a:extLst>
                    <a:ext uri="{FF2B5EF4-FFF2-40B4-BE49-F238E27FC236}">
                      <a16:creationId xmlns:a16="http://schemas.microsoft.com/office/drawing/2014/main" id="{06213009-5D6E-4775-9000-CCEBB8253F30}"/>
                    </a:ext>
                  </a:extLst>
                </p:cNvPr>
                <p:cNvSpPr/>
                <p:nvPr/>
              </p:nvSpPr>
              <p:spPr>
                <a:xfrm>
                  <a:off x="1871392" y="4931652"/>
                  <a:ext cx="136772" cy="6400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9" name="Straight Arrow Connector 958">
                <a:extLst>
                  <a:ext uri="{FF2B5EF4-FFF2-40B4-BE49-F238E27FC236}">
                    <a16:creationId xmlns:a16="http://schemas.microsoft.com/office/drawing/2014/main" id="{BDD48AD3-1CD5-4784-B7F0-38238F7E7F83}"/>
                  </a:ext>
                </a:extLst>
              </p:cNvPr>
              <p:cNvCxnSpPr>
                <a:stCxn id="918" idx="3"/>
                <a:endCxn id="878" idx="1"/>
              </p:cNvCxnSpPr>
              <p:nvPr/>
            </p:nvCxnSpPr>
            <p:spPr>
              <a:xfrm>
                <a:off x="9784148" y="2401258"/>
                <a:ext cx="831694" cy="24262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D154803-BE30-4FA6-8469-23D2C5BB6E23}"/>
                </a:ext>
              </a:extLst>
            </p:cNvPr>
            <p:cNvSpPr/>
            <p:nvPr/>
          </p:nvSpPr>
          <p:spPr>
            <a:xfrm>
              <a:off x="7661147" y="381574"/>
              <a:ext cx="1444302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to all comm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318A3A7-B6B7-476D-84AD-5BA2DAB74CE5}"/>
              </a:ext>
            </a:extLst>
          </p:cNvPr>
          <p:cNvSpPr txBox="1"/>
          <p:nvPr/>
        </p:nvSpPr>
        <p:spPr>
          <a:xfrm>
            <a:off x="1431191" y="1143997"/>
            <a:ext cx="3382943" cy="32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Join        Project        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539EF3-5CE7-476E-A46A-97F6BD081ED1}"/>
              </a:ext>
            </a:extLst>
          </p:cNvPr>
          <p:cNvSpPr/>
          <p:nvPr/>
        </p:nvSpPr>
        <p:spPr>
          <a:xfrm>
            <a:off x="958550" y="4752369"/>
            <a:ext cx="3693717" cy="94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295F65-8FF9-4C4F-8A72-0A630D6BB480}"/>
              </a:ext>
            </a:extLst>
          </p:cNvPr>
          <p:cNvSpPr/>
          <p:nvPr/>
        </p:nvSpPr>
        <p:spPr>
          <a:xfrm>
            <a:off x="952529" y="5796152"/>
            <a:ext cx="3693717" cy="96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01725-47EB-40A1-A73E-6B71727546A3}"/>
              </a:ext>
            </a:extLst>
          </p:cNvPr>
          <p:cNvSpPr/>
          <p:nvPr/>
        </p:nvSpPr>
        <p:spPr>
          <a:xfrm>
            <a:off x="953249" y="3729504"/>
            <a:ext cx="3693717" cy="940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E18986-6136-4192-B792-115066EA2286}"/>
              </a:ext>
            </a:extLst>
          </p:cNvPr>
          <p:cNvSpPr/>
          <p:nvPr/>
        </p:nvSpPr>
        <p:spPr>
          <a:xfrm>
            <a:off x="952530" y="2683147"/>
            <a:ext cx="3693717" cy="937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744B6A-7456-4C3D-A598-E216C5B01B5F}"/>
              </a:ext>
            </a:extLst>
          </p:cNvPr>
          <p:cNvSpPr/>
          <p:nvPr/>
        </p:nvSpPr>
        <p:spPr>
          <a:xfrm>
            <a:off x="955653" y="1631614"/>
            <a:ext cx="3693717" cy="953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146E7E-70C8-4C51-90C6-BC556EBDFCEF}"/>
              </a:ext>
            </a:extLst>
          </p:cNvPr>
          <p:cNvSpPr/>
          <p:nvPr/>
        </p:nvSpPr>
        <p:spPr>
          <a:xfrm rot="10800000">
            <a:off x="2454382" y="4107735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137A64-E71F-48C8-BA09-FE79B6D9F7CA}"/>
              </a:ext>
            </a:extLst>
          </p:cNvPr>
          <p:cNvSpPr/>
          <p:nvPr/>
        </p:nvSpPr>
        <p:spPr>
          <a:xfrm rot="10800000">
            <a:off x="2454382" y="4155561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9646-8D45-4744-87E0-A91197E5EEAA}"/>
              </a:ext>
            </a:extLst>
          </p:cNvPr>
          <p:cNvSpPr/>
          <p:nvPr/>
        </p:nvSpPr>
        <p:spPr>
          <a:xfrm rot="10800000">
            <a:off x="2581254" y="4107735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2F785-BBD6-4F9A-8A1F-861A84FB0862}"/>
              </a:ext>
            </a:extLst>
          </p:cNvPr>
          <p:cNvSpPr/>
          <p:nvPr/>
        </p:nvSpPr>
        <p:spPr>
          <a:xfrm rot="10800000">
            <a:off x="2581254" y="4155561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C61A4A-410F-4393-AF0B-5A0AA895159D}"/>
              </a:ext>
            </a:extLst>
          </p:cNvPr>
          <p:cNvSpPr/>
          <p:nvPr/>
        </p:nvSpPr>
        <p:spPr>
          <a:xfrm>
            <a:off x="2328692" y="4155356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689B8-1549-4CFE-9FFC-A320B237D5F6}"/>
              </a:ext>
            </a:extLst>
          </p:cNvPr>
          <p:cNvSpPr/>
          <p:nvPr/>
        </p:nvSpPr>
        <p:spPr>
          <a:xfrm>
            <a:off x="2328692" y="4107530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37671-2234-4944-9A69-2EEE73BDF1C4}"/>
              </a:ext>
            </a:extLst>
          </p:cNvPr>
          <p:cNvSpPr/>
          <p:nvPr/>
        </p:nvSpPr>
        <p:spPr>
          <a:xfrm>
            <a:off x="2327979" y="4155356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24575F-EB25-4F0D-BA8B-65EDD9AE6B36}"/>
              </a:ext>
            </a:extLst>
          </p:cNvPr>
          <p:cNvSpPr/>
          <p:nvPr/>
        </p:nvSpPr>
        <p:spPr>
          <a:xfrm>
            <a:off x="2327979" y="4107530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EBA759-6B2D-48D4-99E8-9895F0BC024A}"/>
              </a:ext>
            </a:extLst>
          </p:cNvPr>
          <p:cNvGrpSpPr/>
          <p:nvPr/>
        </p:nvGrpSpPr>
        <p:grpSpPr>
          <a:xfrm>
            <a:off x="4272147" y="5092510"/>
            <a:ext cx="252956" cy="206243"/>
            <a:chOff x="3842839" y="3343478"/>
            <a:chExt cx="492027" cy="4747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471CB9-7AFD-4FD6-B138-F5618EC2A0BB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E79D1-6426-4FAE-B04B-C97498942864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35A6E0-2FD4-426C-86DC-051353802465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BF4B6-D1E6-4FF6-BF40-696C31CF403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87063-1CE6-45CA-B170-66BE8B498492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78B68E-7AC5-44DF-8307-1124E877743C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886CAE-D248-4E2E-BD67-C2E06D2F980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0AC914-AC14-4F8F-9FCA-EC07190A90C1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17D0BE-866D-4BFB-A13C-CC5DD5EA3F11}"/>
              </a:ext>
            </a:extLst>
          </p:cNvPr>
          <p:cNvGrpSpPr/>
          <p:nvPr/>
        </p:nvGrpSpPr>
        <p:grpSpPr>
          <a:xfrm>
            <a:off x="3295826" y="4308791"/>
            <a:ext cx="252956" cy="103122"/>
            <a:chOff x="2899526" y="627034"/>
            <a:chExt cx="492027" cy="23735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AC4B22-B25B-4A36-927F-5C9F619B7C66}"/>
                </a:ext>
              </a:extLst>
            </p:cNvPr>
            <p:cNvSpPr/>
            <p:nvPr/>
          </p:nvSpPr>
          <p:spPr>
            <a:xfrm>
              <a:off x="2900916" y="74571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5EA33F-B268-40FD-8A5F-1F438BF92BF5}"/>
                </a:ext>
              </a:extLst>
            </p:cNvPr>
            <p:cNvSpPr/>
            <p:nvPr/>
          </p:nvSpPr>
          <p:spPr>
            <a:xfrm>
              <a:off x="2900916" y="627034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23E774-1A1D-4EAC-9C08-E4A2B21EA9B6}"/>
                </a:ext>
              </a:extLst>
            </p:cNvPr>
            <p:cNvSpPr/>
            <p:nvPr/>
          </p:nvSpPr>
          <p:spPr>
            <a:xfrm>
              <a:off x="2899526" y="74571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0F7D7EF-BFC5-4C45-A615-60D57C669D66}"/>
                </a:ext>
              </a:extLst>
            </p:cNvPr>
            <p:cNvSpPr/>
            <p:nvPr/>
          </p:nvSpPr>
          <p:spPr>
            <a:xfrm>
              <a:off x="2899526" y="62703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49137D-CE6F-4FBD-A6D6-C52E30702D73}"/>
              </a:ext>
            </a:extLst>
          </p:cNvPr>
          <p:cNvGrpSpPr/>
          <p:nvPr/>
        </p:nvGrpSpPr>
        <p:grpSpPr>
          <a:xfrm>
            <a:off x="3311481" y="2029850"/>
            <a:ext cx="252956" cy="206243"/>
            <a:chOff x="2880302" y="2022763"/>
            <a:chExt cx="492028" cy="474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1F9A8-D4B7-4D5B-B390-07DC4E91FE0E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0C4471-8AC4-49F1-AD8A-AA77CC3AF546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5AD4C9-E9FC-426B-A2E7-10C898EF0A32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DB750-75A0-4359-94A7-571056013052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2B2E3A-28C2-481F-9EFA-957735358B52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FB364E-7F57-4F71-B744-0C1F1FD3EF8B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3BA906-82F5-46FE-9F22-34589257921F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E2C16F-53EC-4066-AEE9-D9C5966CAB28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60767E-CA2E-4B3B-A229-FF4260919E7E}"/>
              </a:ext>
            </a:extLst>
          </p:cNvPr>
          <p:cNvGrpSpPr/>
          <p:nvPr/>
        </p:nvGrpSpPr>
        <p:grpSpPr>
          <a:xfrm>
            <a:off x="3757482" y="2013087"/>
            <a:ext cx="254211" cy="4177680"/>
            <a:chOff x="3058127" y="838424"/>
            <a:chExt cx="275681" cy="518620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9AE34D-6AD1-4659-9BD0-6216D6E58A0A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5FD704-04AA-43FA-9434-0AB5B5839914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A1CFED6-BDAD-4518-B3DF-3C93134999BB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8B2A10-C63F-4ABB-9544-F7731C77488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E0BC28-91C6-4376-95B4-E4DF797E994D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EB0656-C3FA-4106-B284-A9FDDF16D2D9}"/>
              </a:ext>
            </a:extLst>
          </p:cNvPr>
          <p:cNvGrpSpPr/>
          <p:nvPr/>
        </p:nvGrpSpPr>
        <p:grpSpPr>
          <a:xfrm>
            <a:off x="1580871" y="2036793"/>
            <a:ext cx="253544" cy="192426"/>
            <a:chOff x="704646" y="405263"/>
            <a:chExt cx="274958" cy="23887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6F920A-AC35-4508-8AA4-41EB9278D615}"/>
                </a:ext>
              </a:extLst>
            </p:cNvPr>
            <p:cNvSpPr/>
            <p:nvPr/>
          </p:nvSpPr>
          <p:spPr>
            <a:xfrm rot="10800000">
              <a:off x="704646" y="5246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620461-F4AB-425B-A2E7-F32D760D49EB}"/>
                </a:ext>
              </a:extLst>
            </p:cNvPr>
            <p:cNvSpPr/>
            <p:nvPr/>
          </p:nvSpPr>
          <p:spPr>
            <a:xfrm rot="10800000">
              <a:off x="704646" y="5843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255713-AB3A-4824-9A97-FF74CB340429}"/>
                </a:ext>
              </a:extLst>
            </p:cNvPr>
            <p:cNvSpPr/>
            <p:nvPr/>
          </p:nvSpPr>
          <p:spPr>
            <a:xfrm rot="10800000">
              <a:off x="704646" y="4052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61558CC-15FD-406D-A2E3-87D8B490FF41}"/>
                </a:ext>
              </a:extLst>
            </p:cNvPr>
            <p:cNvSpPr/>
            <p:nvPr/>
          </p:nvSpPr>
          <p:spPr>
            <a:xfrm rot="10800000">
              <a:off x="704646" y="4649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0F9C067-830C-43DE-B645-E155766DEF71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>
              <a:off x="843580" y="435192"/>
              <a:ext cx="0" cy="208950"/>
            </a:xfrm>
            <a:prstGeom prst="line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A05A11-73D8-44AE-AAFB-10BF91B831A5}"/>
                </a:ext>
              </a:extLst>
            </p:cNvPr>
            <p:cNvSpPr/>
            <p:nvPr/>
          </p:nvSpPr>
          <p:spPr>
            <a:xfrm rot="10800000">
              <a:off x="843591" y="5247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8B1EF7-40C3-469A-8C19-6EC246C5C564}"/>
                </a:ext>
              </a:extLst>
            </p:cNvPr>
            <p:cNvSpPr/>
            <p:nvPr/>
          </p:nvSpPr>
          <p:spPr>
            <a:xfrm rot="10800000">
              <a:off x="843591" y="5844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1DB7C5-7AEE-4A4A-93D3-EFD463B806B7}"/>
                </a:ext>
              </a:extLst>
            </p:cNvPr>
            <p:cNvSpPr/>
            <p:nvPr/>
          </p:nvSpPr>
          <p:spPr>
            <a:xfrm rot="10800000">
              <a:off x="843591" y="4053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2828B-BAAA-4B4F-813B-20966DFC3EA9}"/>
                </a:ext>
              </a:extLst>
            </p:cNvPr>
            <p:cNvSpPr/>
            <p:nvPr/>
          </p:nvSpPr>
          <p:spPr>
            <a:xfrm rot="10800000">
              <a:off x="843591" y="4650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48BCFD-1A13-4723-A653-F930E3A3CFD0}"/>
              </a:ext>
            </a:extLst>
          </p:cNvPr>
          <p:cNvSpPr/>
          <p:nvPr/>
        </p:nvSpPr>
        <p:spPr>
          <a:xfrm rot="10800000" flipH="1">
            <a:off x="1107838" y="4167810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4D1D0-2F11-4CA9-8D74-5593B195354B}"/>
              </a:ext>
            </a:extLst>
          </p:cNvPr>
          <p:cNvSpPr/>
          <p:nvPr/>
        </p:nvSpPr>
        <p:spPr>
          <a:xfrm rot="10800000" flipH="1">
            <a:off x="1107838" y="4215901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942337-6FFF-47E9-8D68-596A7E03726D}"/>
              </a:ext>
            </a:extLst>
          </p:cNvPr>
          <p:cNvSpPr/>
          <p:nvPr/>
        </p:nvSpPr>
        <p:spPr>
          <a:xfrm rot="10800000" flipH="1">
            <a:off x="1107838" y="407162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354E166-B3F5-426E-9DC9-6200F84AB824}"/>
              </a:ext>
            </a:extLst>
          </p:cNvPr>
          <p:cNvSpPr/>
          <p:nvPr/>
        </p:nvSpPr>
        <p:spPr>
          <a:xfrm rot="10800000" flipH="1">
            <a:off x="1107838" y="411971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BC87DA6-9259-4F87-A1B6-91CD1CBEFA85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H="1">
            <a:off x="1234403" y="4095674"/>
            <a:ext cx="0" cy="168318"/>
          </a:xfrm>
          <a:prstGeom prst="line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9E67F3-DE55-4A77-95B4-9E4AC899C2B5}"/>
              </a:ext>
            </a:extLst>
          </p:cNvPr>
          <p:cNvSpPr/>
          <p:nvPr/>
        </p:nvSpPr>
        <p:spPr>
          <a:xfrm rot="10800000" flipH="1">
            <a:off x="1107117" y="41678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39A777C-CFC6-4D1E-8344-6466EEE00538}"/>
              </a:ext>
            </a:extLst>
          </p:cNvPr>
          <p:cNvSpPr/>
          <p:nvPr/>
        </p:nvSpPr>
        <p:spPr>
          <a:xfrm rot="10800000" flipH="1">
            <a:off x="1107117" y="4215901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A679C30-4189-4D1A-86BE-9790F0257F91}"/>
              </a:ext>
            </a:extLst>
          </p:cNvPr>
          <p:cNvSpPr/>
          <p:nvPr/>
        </p:nvSpPr>
        <p:spPr>
          <a:xfrm rot="10800000" flipH="1">
            <a:off x="1107117" y="407162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545BE78-43D6-42A6-B11B-90DC56B85F27}"/>
              </a:ext>
            </a:extLst>
          </p:cNvPr>
          <p:cNvSpPr/>
          <p:nvPr/>
        </p:nvSpPr>
        <p:spPr>
          <a:xfrm rot="10800000" flipH="1">
            <a:off x="1107117" y="411971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34B2B0-BA92-43F1-8B86-E19219EF99D0}"/>
              </a:ext>
            </a:extLst>
          </p:cNvPr>
          <p:cNvSpPr/>
          <p:nvPr/>
        </p:nvSpPr>
        <p:spPr>
          <a:xfrm rot="10800000" flipH="1">
            <a:off x="1081521" y="2137992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12A450F-963C-4BE8-809B-1592D4F67F41}"/>
              </a:ext>
            </a:extLst>
          </p:cNvPr>
          <p:cNvSpPr/>
          <p:nvPr/>
        </p:nvSpPr>
        <p:spPr>
          <a:xfrm rot="10800000" flipH="1">
            <a:off x="1081521" y="2041810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8FCB76F-2FD3-4B37-A69C-BE4255F547EA}"/>
              </a:ext>
            </a:extLst>
          </p:cNvPr>
          <p:cNvSpPr/>
          <p:nvPr/>
        </p:nvSpPr>
        <p:spPr>
          <a:xfrm rot="10800000" flipH="1">
            <a:off x="1081521" y="2089901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0DF93E-5D73-4826-AFFD-867E045D6741}"/>
              </a:ext>
            </a:extLst>
          </p:cNvPr>
          <p:cNvCxnSpPr>
            <a:cxnSpLocks/>
            <a:stCxn id="165" idx="3"/>
            <a:endCxn id="167" idx="3"/>
          </p:cNvCxnSpPr>
          <p:nvPr/>
        </p:nvCxnSpPr>
        <p:spPr>
          <a:xfrm flipV="1">
            <a:off x="1206060" y="2065917"/>
            <a:ext cx="0" cy="96181"/>
          </a:xfrm>
          <a:prstGeom prst="line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5F7ADA1-B0C3-45C1-AF8C-501C073E5264}"/>
              </a:ext>
            </a:extLst>
          </p:cNvPr>
          <p:cNvSpPr/>
          <p:nvPr/>
        </p:nvSpPr>
        <p:spPr>
          <a:xfrm rot="10800000" flipH="1">
            <a:off x="1078774" y="213805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2C5253-B56D-4645-81F6-FCBF26608423}"/>
              </a:ext>
            </a:extLst>
          </p:cNvPr>
          <p:cNvSpPr/>
          <p:nvPr/>
        </p:nvSpPr>
        <p:spPr>
          <a:xfrm rot="10800000" flipH="1">
            <a:off x="1078774" y="2041872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0D3327-F9AC-4C59-A9ED-078EC40514A8}"/>
              </a:ext>
            </a:extLst>
          </p:cNvPr>
          <p:cNvSpPr/>
          <p:nvPr/>
        </p:nvSpPr>
        <p:spPr>
          <a:xfrm rot="10800000" flipH="1">
            <a:off x="1078772" y="208996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F87264-8296-41F2-A8BE-10CFB82DE59A}"/>
              </a:ext>
            </a:extLst>
          </p:cNvPr>
          <p:cNvSpPr/>
          <p:nvPr/>
        </p:nvSpPr>
        <p:spPr>
          <a:xfrm rot="10800000" flipH="1">
            <a:off x="1066897" y="309119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C6F3806-EA9C-4E9F-9A3F-E907637FA9E3}"/>
              </a:ext>
            </a:extLst>
          </p:cNvPr>
          <p:cNvSpPr/>
          <p:nvPr/>
        </p:nvSpPr>
        <p:spPr>
          <a:xfrm rot="10800000" flipH="1">
            <a:off x="1066897" y="313928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3A3E5BC-48A7-4CB0-923E-71E018AAF25B}"/>
              </a:ext>
            </a:extLst>
          </p:cNvPr>
          <p:cNvSpPr/>
          <p:nvPr/>
        </p:nvSpPr>
        <p:spPr>
          <a:xfrm rot="10800000" flipH="1">
            <a:off x="1066897" y="2995016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92FC2DF-71A3-40F6-82EA-D940FA80DC7D}"/>
              </a:ext>
            </a:extLst>
          </p:cNvPr>
          <p:cNvSpPr/>
          <p:nvPr/>
        </p:nvSpPr>
        <p:spPr>
          <a:xfrm rot="10800000" flipH="1">
            <a:off x="1066897" y="3043107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5F3E8D-60EF-45B8-B140-536709487C60}"/>
              </a:ext>
            </a:extLst>
          </p:cNvPr>
          <p:cNvCxnSpPr>
            <a:cxnSpLocks/>
            <a:endCxn id="176" idx="3"/>
          </p:cNvCxnSpPr>
          <p:nvPr/>
        </p:nvCxnSpPr>
        <p:spPr>
          <a:xfrm rot="10800000" flipH="1">
            <a:off x="1191437" y="3019124"/>
            <a:ext cx="0" cy="168318"/>
          </a:xfrm>
          <a:prstGeom prst="line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64EB511-CDA3-4BA9-AE26-FF86D1CD3ECB}"/>
              </a:ext>
            </a:extLst>
          </p:cNvPr>
          <p:cNvSpPr/>
          <p:nvPr/>
        </p:nvSpPr>
        <p:spPr>
          <a:xfrm rot="10800000" flipH="1">
            <a:off x="1064151" y="30912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D3E972E-EA70-4805-83B7-0DDA5D6232F2}"/>
              </a:ext>
            </a:extLst>
          </p:cNvPr>
          <p:cNvSpPr/>
          <p:nvPr/>
        </p:nvSpPr>
        <p:spPr>
          <a:xfrm rot="10800000" flipH="1">
            <a:off x="1064151" y="31393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CBAD3A-596E-4981-A30F-80F04B5DD4C2}"/>
              </a:ext>
            </a:extLst>
          </p:cNvPr>
          <p:cNvSpPr/>
          <p:nvPr/>
        </p:nvSpPr>
        <p:spPr>
          <a:xfrm rot="10800000" flipH="1">
            <a:off x="1064151" y="299507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463F920-5E05-4188-8681-DBEB69197D2B}"/>
              </a:ext>
            </a:extLst>
          </p:cNvPr>
          <p:cNvSpPr/>
          <p:nvPr/>
        </p:nvSpPr>
        <p:spPr>
          <a:xfrm rot="10800000" flipH="1">
            <a:off x="1064151" y="304316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56BC421-0701-4396-8B89-D71971BFF1CB}"/>
              </a:ext>
            </a:extLst>
          </p:cNvPr>
          <p:cNvSpPr/>
          <p:nvPr/>
        </p:nvSpPr>
        <p:spPr>
          <a:xfrm rot="10800000" flipH="1">
            <a:off x="1097430" y="619316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90CBF47-4F97-4442-BCD1-7C68C30F2D69}"/>
              </a:ext>
            </a:extLst>
          </p:cNvPr>
          <p:cNvSpPr/>
          <p:nvPr/>
        </p:nvSpPr>
        <p:spPr>
          <a:xfrm rot="10800000" flipH="1">
            <a:off x="1097430" y="624125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456FFA4-6322-4340-9E4F-3B5FE1443DDD}"/>
              </a:ext>
            </a:extLst>
          </p:cNvPr>
          <p:cNvSpPr/>
          <p:nvPr/>
        </p:nvSpPr>
        <p:spPr>
          <a:xfrm rot="10800000" flipH="1">
            <a:off x="1097430" y="6096975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0429CA0-78DA-4A18-BF9E-CD0AFC0E6E5B}"/>
              </a:ext>
            </a:extLst>
          </p:cNvPr>
          <p:cNvSpPr/>
          <p:nvPr/>
        </p:nvSpPr>
        <p:spPr>
          <a:xfrm rot="10800000" flipH="1">
            <a:off x="1097432" y="6145066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5DB6D69-5BF5-4FFE-899E-327D295E7E88}"/>
              </a:ext>
            </a:extLst>
          </p:cNvPr>
          <p:cNvCxnSpPr>
            <a:cxnSpLocks/>
            <a:endCxn id="261" idx="3"/>
          </p:cNvCxnSpPr>
          <p:nvPr/>
        </p:nvCxnSpPr>
        <p:spPr>
          <a:xfrm rot="10800000" flipH="1">
            <a:off x="1221971" y="6121094"/>
            <a:ext cx="0" cy="168318"/>
          </a:xfrm>
          <a:prstGeom prst="line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FCD24C-A5D1-4861-94CD-43D8AD4E4486}"/>
              </a:ext>
            </a:extLst>
          </p:cNvPr>
          <p:cNvSpPr/>
          <p:nvPr/>
        </p:nvSpPr>
        <p:spPr>
          <a:xfrm rot="10800000" flipH="1">
            <a:off x="1094685" y="619323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29761-BEA6-4B97-B812-42625AE4033D}"/>
              </a:ext>
            </a:extLst>
          </p:cNvPr>
          <p:cNvSpPr/>
          <p:nvPr/>
        </p:nvSpPr>
        <p:spPr>
          <a:xfrm rot="10800000" flipH="1">
            <a:off x="1094681" y="624132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812589-B9C2-40E3-BCD9-D574E6700B63}"/>
              </a:ext>
            </a:extLst>
          </p:cNvPr>
          <p:cNvSpPr/>
          <p:nvPr/>
        </p:nvSpPr>
        <p:spPr>
          <a:xfrm rot="10800000" flipH="1">
            <a:off x="1094685" y="60970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10AB6D26-3686-478D-B313-E9C841E9BF01}"/>
              </a:ext>
            </a:extLst>
          </p:cNvPr>
          <p:cNvSpPr/>
          <p:nvPr/>
        </p:nvSpPr>
        <p:spPr>
          <a:xfrm rot="10800000" flipH="1">
            <a:off x="1094690" y="61451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C3A7D76-9FA6-455B-85E2-33B5A0734B80}"/>
              </a:ext>
            </a:extLst>
          </p:cNvPr>
          <p:cNvGrpSpPr/>
          <p:nvPr/>
        </p:nvGrpSpPr>
        <p:grpSpPr>
          <a:xfrm rot="10800000">
            <a:off x="1557727" y="3005075"/>
            <a:ext cx="251130" cy="192362"/>
            <a:chOff x="1264876" y="2111614"/>
            <a:chExt cx="860879" cy="622677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2514121-741D-4292-91E2-86EE4978A441}"/>
                </a:ext>
              </a:extLst>
            </p:cNvPr>
            <p:cNvSpPr/>
            <p:nvPr/>
          </p:nvSpPr>
          <p:spPr>
            <a:xfrm>
              <a:off x="1265883" y="226728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9A5EAE4-C8B8-48F0-A025-EE4884D5D8A3}"/>
                </a:ext>
              </a:extLst>
            </p:cNvPr>
            <p:cNvSpPr/>
            <p:nvPr/>
          </p:nvSpPr>
          <p:spPr>
            <a:xfrm>
              <a:off x="1265883" y="2111614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4494246D-5FA5-4B07-AC60-B57AAB976168}"/>
                </a:ext>
              </a:extLst>
            </p:cNvPr>
            <p:cNvSpPr/>
            <p:nvPr/>
          </p:nvSpPr>
          <p:spPr>
            <a:xfrm>
              <a:off x="1265883" y="2578622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DA5EB4CF-9573-48C8-B216-51AC7E949EA9}"/>
                </a:ext>
              </a:extLst>
            </p:cNvPr>
            <p:cNvSpPr/>
            <p:nvPr/>
          </p:nvSpPr>
          <p:spPr>
            <a:xfrm>
              <a:off x="1265883" y="242295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4523EFF-5E48-4FF0-937D-13585C7AFAB4}"/>
                </a:ext>
              </a:extLst>
            </p:cNvPr>
            <p:cNvCxnSpPr>
              <a:cxnSpLocks/>
              <a:endCxn id="291" idx="3"/>
            </p:cNvCxnSpPr>
            <p:nvPr/>
          </p:nvCxnSpPr>
          <p:spPr>
            <a:xfrm>
              <a:off x="1694812" y="2111614"/>
              <a:ext cx="0" cy="54484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CF5203A-41B3-413F-A087-ABD42AE5145D}"/>
                </a:ext>
              </a:extLst>
            </p:cNvPr>
            <p:cNvSpPr/>
            <p:nvPr/>
          </p:nvSpPr>
          <p:spPr>
            <a:xfrm>
              <a:off x="1264876" y="226728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BAF135C-7D4A-45ED-8A5D-2225B3F68611}"/>
                </a:ext>
              </a:extLst>
            </p:cNvPr>
            <p:cNvSpPr/>
            <p:nvPr/>
          </p:nvSpPr>
          <p:spPr>
            <a:xfrm>
              <a:off x="1264876" y="2111614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E4BBB05-A315-4ADC-A610-9A7EF47BBC4B}"/>
                </a:ext>
              </a:extLst>
            </p:cNvPr>
            <p:cNvSpPr/>
            <p:nvPr/>
          </p:nvSpPr>
          <p:spPr>
            <a:xfrm>
              <a:off x="1264876" y="2578622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E49CEEF-E791-4A03-BBEA-B946AA0B1C8A}"/>
                </a:ext>
              </a:extLst>
            </p:cNvPr>
            <p:cNvSpPr/>
            <p:nvPr/>
          </p:nvSpPr>
          <p:spPr>
            <a:xfrm>
              <a:off x="1264876" y="242295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5926777-4A44-4B88-B525-3F35CC71F172}"/>
              </a:ext>
            </a:extLst>
          </p:cNvPr>
          <p:cNvGrpSpPr/>
          <p:nvPr/>
        </p:nvGrpSpPr>
        <p:grpSpPr>
          <a:xfrm rot="10800000">
            <a:off x="1597206" y="4085115"/>
            <a:ext cx="253543" cy="192424"/>
            <a:chOff x="1749380" y="7673106"/>
            <a:chExt cx="869150" cy="656268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90584D9-F300-4FBA-A50B-D7DF5BD0686F}"/>
                </a:ext>
              </a:extLst>
            </p:cNvPr>
            <p:cNvSpPr/>
            <p:nvPr/>
          </p:nvSpPr>
          <p:spPr>
            <a:xfrm>
              <a:off x="1758658" y="7837332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02FFAC5-B618-4E6D-9671-6DC0ACF05303}"/>
                </a:ext>
              </a:extLst>
            </p:cNvPr>
            <p:cNvSpPr/>
            <p:nvPr/>
          </p:nvSpPr>
          <p:spPr>
            <a:xfrm>
              <a:off x="1758658" y="7673318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F7409668-EC6C-456C-89B7-7FE73614B9ED}"/>
                </a:ext>
              </a:extLst>
            </p:cNvPr>
            <p:cNvSpPr/>
            <p:nvPr/>
          </p:nvSpPr>
          <p:spPr>
            <a:xfrm>
              <a:off x="1758658" y="8165360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02A91A1-91DD-4D9F-8660-7562B6329F03}"/>
                </a:ext>
              </a:extLst>
            </p:cNvPr>
            <p:cNvSpPr/>
            <p:nvPr/>
          </p:nvSpPr>
          <p:spPr>
            <a:xfrm>
              <a:off x="1758658" y="8001346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4BE5C43-ED23-4856-AE9F-0DA849411029}"/>
                </a:ext>
              </a:extLst>
            </p:cNvPr>
            <p:cNvCxnSpPr>
              <a:cxnSpLocks/>
              <a:endCxn id="311" idx="3"/>
            </p:cNvCxnSpPr>
            <p:nvPr/>
          </p:nvCxnSpPr>
          <p:spPr>
            <a:xfrm>
              <a:off x="2179316" y="7673106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8A0E6B3-471C-46F4-97A2-CEAACC1A3F83}"/>
                </a:ext>
              </a:extLst>
            </p:cNvPr>
            <p:cNvSpPr/>
            <p:nvPr/>
          </p:nvSpPr>
          <p:spPr>
            <a:xfrm>
              <a:off x="1749380" y="7837120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7BBD292-6067-4100-8A2A-445EE4EF617F}"/>
                </a:ext>
              </a:extLst>
            </p:cNvPr>
            <p:cNvSpPr/>
            <p:nvPr/>
          </p:nvSpPr>
          <p:spPr>
            <a:xfrm>
              <a:off x="1749380" y="7673106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58DC762-E28B-4883-9BA8-4F435FDD1D9E}"/>
                </a:ext>
              </a:extLst>
            </p:cNvPr>
            <p:cNvSpPr/>
            <p:nvPr/>
          </p:nvSpPr>
          <p:spPr>
            <a:xfrm>
              <a:off x="1749380" y="8165148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A39E8A4-BA81-421F-A9DD-7D46FE8267DF}"/>
                </a:ext>
              </a:extLst>
            </p:cNvPr>
            <p:cNvSpPr/>
            <p:nvPr/>
          </p:nvSpPr>
          <p:spPr>
            <a:xfrm>
              <a:off x="1749380" y="8001134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7018F93-6DC1-4C53-B467-3770D9C30200}"/>
              </a:ext>
            </a:extLst>
          </p:cNvPr>
          <p:cNvGrpSpPr/>
          <p:nvPr/>
        </p:nvGrpSpPr>
        <p:grpSpPr>
          <a:xfrm>
            <a:off x="1585844" y="6121678"/>
            <a:ext cx="251130" cy="192362"/>
            <a:chOff x="6322666" y="8330280"/>
            <a:chExt cx="860879" cy="622677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77CCC57-4BF0-49FA-9696-BD26DA867849}"/>
                </a:ext>
              </a:extLst>
            </p:cNvPr>
            <p:cNvSpPr/>
            <p:nvPr/>
          </p:nvSpPr>
          <p:spPr>
            <a:xfrm rot="10800000">
              <a:off x="6322666" y="864161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AED441B-8D24-44C9-B393-BBEA7E1981A6}"/>
                </a:ext>
              </a:extLst>
            </p:cNvPr>
            <p:cNvSpPr/>
            <p:nvPr/>
          </p:nvSpPr>
          <p:spPr>
            <a:xfrm rot="10800000">
              <a:off x="6322666" y="8797288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CF4F159-07A4-4128-B10F-B915D9F30D01}"/>
                </a:ext>
              </a:extLst>
            </p:cNvPr>
            <p:cNvSpPr/>
            <p:nvPr/>
          </p:nvSpPr>
          <p:spPr>
            <a:xfrm rot="10800000">
              <a:off x="6322666" y="8330280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D59D432-7D40-4B61-9618-1DEAB51DE3D8}"/>
                </a:ext>
              </a:extLst>
            </p:cNvPr>
            <p:cNvSpPr/>
            <p:nvPr/>
          </p:nvSpPr>
          <p:spPr>
            <a:xfrm rot="10800000">
              <a:off x="6322666" y="848594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05BD328-5088-4FD1-BA10-EF6A7BE4C775}"/>
                </a:ext>
              </a:extLst>
            </p:cNvPr>
            <p:cNvSpPr/>
            <p:nvPr/>
          </p:nvSpPr>
          <p:spPr>
            <a:xfrm rot="10800000">
              <a:off x="6753609" y="8641619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CB9951F-8FD9-49FC-B044-074A81143FBE}"/>
                </a:ext>
              </a:extLst>
            </p:cNvPr>
            <p:cNvSpPr/>
            <p:nvPr/>
          </p:nvSpPr>
          <p:spPr>
            <a:xfrm rot="10800000">
              <a:off x="6753609" y="8797288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452DE2-2086-419A-8167-6A241C9BAFB6}"/>
                </a:ext>
              </a:extLst>
            </p:cNvPr>
            <p:cNvSpPr/>
            <p:nvPr/>
          </p:nvSpPr>
          <p:spPr>
            <a:xfrm rot="10800000">
              <a:off x="6753609" y="833028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5E8C8AC-94EC-4427-BEF1-D864B8BFB09D}"/>
                </a:ext>
              </a:extLst>
            </p:cNvPr>
            <p:cNvSpPr/>
            <p:nvPr/>
          </p:nvSpPr>
          <p:spPr>
            <a:xfrm rot="10800000">
              <a:off x="6753609" y="848595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991A95E0-1CE4-44EE-BBF7-540D03F6E3B6}"/>
              </a:ext>
            </a:extLst>
          </p:cNvPr>
          <p:cNvSpPr/>
          <p:nvPr/>
        </p:nvSpPr>
        <p:spPr>
          <a:xfrm rot="10800000">
            <a:off x="2444933" y="213297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DB89D964-360A-4097-86B1-C201947F42E4}"/>
              </a:ext>
            </a:extLst>
          </p:cNvPr>
          <p:cNvSpPr/>
          <p:nvPr/>
        </p:nvSpPr>
        <p:spPr>
          <a:xfrm rot="10800000">
            <a:off x="2444933" y="2036791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0DF6E35-ED79-4E91-9FE9-53D0169AE86B}"/>
              </a:ext>
            </a:extLst>
          </p:cNvPr>
          <p:cNvSpPr/>
          <p:nvPr/>
        </p:nvSpPr>
        <p:spPr>
          <a:xfrm rot="10800000">
            <a:off x="2444933" y="208488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DE546CA4-EE11-404C-948E-5F103E0D21A1}"/>
              </a:ext>
            </a:extLst>
          </p:cNvPr>
          <p:cNvSpPr/>
          <p:nvPr/>
        </p:nvSpPr>
        <p:spPr>
          <a:xfrm rot="10800000">
            <a:off x="2573057" y="213303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A56765C-BCAA-4D06-B9A0-BBC611E87A41}"/>
              </a:ext>
            </a:extLst>
          </p:cNvPr>
          <p:cNvSpPr/>
          <p:nvPr/>
        </p:nvSpPr>
        <p:spPr>
          <a:xfrm rot="10800000">
            <a:off x="2573057" y="2036853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9CF9C97A-1A59-4EEC-900B-55C8B3905027}"/>
              </a:ext>
            </a:extLst>
          </p:cNvPr>
          <p:cNvSpPr/>
          <p:nvPr/>
        </p:nvSpPr>
        <p:spPr>
          <a:xfrm rot="10800000">
            <a:off x="2573057" y="208494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3AC0BFD7-8253-4FBF-8569-877529ECC777}"/>
              </a:ext>
            </a:extLst>
          </p:cNvPr>
          <p:cNvSpPr/>
          <p:nvPr/>
        </p:nvSpPr>
        <p:spPr>
          <a:xfrm>
            <a:off x="2321848" y="208500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9764A1B-5B6F-4920-A8D3-C28007E563B0}"/>
              </a:ext>
            </a:extLst>
          </p:cNvPr>
          <p:cNvSpPr/>
          <p:nvPr/>
        </p:nvSpPr>
        <p:spPr>
          <a:xfrm>
            <a:off x="2321848" y="203691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6E70454-1AC4-4DA7-B3B3-BD9DA5B9A8CD}"/>
              </a:ext>
            </a:extLst>
          </p:cNvPr>
          <p:cNvSpPr/>
          <p:nvPr/>
        </p:nvSpPr>
        <p:spPr>
          <a:xfrm>
            <a:off x="2321848" y="2133098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ABA4AFF-B473-4404-91EB-3E56704781D2}"/>
              </a:ext>
            </a:extLst>
          </p:cNvPr>
          <p:cNvSpPr/>
          <p:nvPr/>
        </p:nvSpPr>
        <p:spPr>
          <a:xfrm>
            <a:off x="2319142" y="208494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3ED67D2-946D-4A5D-944C-B4C5C861FE9C}"/>
              </a:ext>
            </a:extLst>
          </p:cNvPr>
          <p:cNvSpPr/>
          <p:nvPr/>
        </p:nvSpPr>
        <p:spPr>
          <a:xfrm>
            <a:off x="2319142" y="203685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1D813CA-6BA0-441C-AD87-D3946600D1C8}"/>
              </a:ext>
            </a:extLst>
          </p:cNvPr>
          <p:cNvSpPr/>
          <p:nvPr/>
        </p:nvSpPr>
        <p:spPr>
          <a:xfrm>
            <a:off x="2319142" y="2133036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CF3245B7-8F60-423E-BE5C-DB3DA14C825F}"/>
              </a:ext>
            </a:extLst>
          </p:cNvPr>
          <p:cNvSpPr/>
          <p:nvPr/>
        </p:nvSpPr>
        <p:spPr>
          <a:xfrm rot="10800000">
            <a:off x="2415648" y="3012608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60D17E3C-A620-4041-96D0-18587B22F691}"/>
              </a:ext>
            </a:extLst>
          </p:cNvPr>
          <p:cNvSpPr/>
          <p:nvPr/>
        </p:nvSpPr>
        <p:spPr>
          <a:xfrm rot="10800000">
            <a:off x="2542389" y="3012608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9E71BAA3-C138-4948-9897-3CA0BB54A7EB}"/>
              </a:ext>
            </a:extLst>
          </p:cNvPr>
          <p:cNvSpPr/>
          <p:nvPr/>
        </p:nvSpPr>
        <p:spPr>
          <a:xfrm>
            <a:off x="2290090" y="3012407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E4D8542-A7B6-4A99-9A8E-9FD639CA068A}"/>
              </a:ext>
            </a:extLst>
          </p:cNvPr>
          <p:cNvSpPr/>
          <p:nvPr/>
        </p:nvSpPr>
        <p:spPr>
          <a:xfrm>
            <a:off x="2289375" y="301240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8CC61384-C99A-48A2-BFD5-C10B04D5DCB8}"/>
              </a:ext>
            </a:extLst>
          </p:cNvPr>
          <p:cNvSpPr/>
          <p:nvPr/>
        </p:nvSpPr>
        <p:spPr>
          <a:xfrm rot="10800000">
            <a:off x="2415387" y="3060647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78ED88B-905B-46F8-A424-3ED83262273A}"/>
              </a:ext>
            </a:extLst>
          </p:cNvPr>
          <p:cNvSpPr/>
          <p:nvPr/>
        </p:nvSpPr>
        <p:spPr>
          <a:xfrm rot="10800000">
            <a:off x="2542128" y="306064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E4BB27CA-9808-42BA-AB74-D60F1626F191}"/>
              </a:ext>
            </a:extLst>
          </p:cNvPr>
          <p:cNvSpPr/>
          <p:nvPr/>
        </p:nvSpPr>
        <p:spPr>
          <a:xfrm>
            <a:off x="2289829" y="3060445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EF12C01D-43B5-4D9D-908B-123122C8355D}"/>
              </a:ext>
            </a:extLst>
          </p:cNvPr>
          <p:cNvSpPr/>
          <p:nvPr/>
        </p:nvSpPr>
        <p:spPr>
          <a:xfrm>
            <a:off x="2289114" y="3060445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ABA5A57-D273-4E85-9777-0263F24C12DC}"/>
              </a:ext>
            </a:extLst>
          </p:cNvPr>
          <p:cNvSpPr/>
          <p:nvPr/>
        </p:nvSpPr>
        <p:spPr>
          <a:xfrm rot="10800000">
            <a:off x="2415517" y="3104802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88EBC3BC-10BD-4F0A-91E1-5E72D1020D85}"/>
              </a:ext>
            </a:extLst>
          </p:cNvPr>
          <p:cNvSpPr/>
          <p:nvPr/>
        </p:nvSpPr>
        <p:spPr>
          <a:xfrm rot="10800000">
            <a:off x="2542258" y="3104802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530C014-846D-451E-A70E-22D330B2663F}"/>
              </a:ext>
            </a:extLst>
          </p:cNvPr>
          <p:cNvSpPr/>
          <p:nvPr/>
        </p:nvSpPr>
        <p:spPr>
          <a:xfrm>
            <a:off x="2289959" y="3104601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83EEA26-3A0D-424A-9427-D47B76E2D5C9}"/>
              </a:ext>
            </a:extLst>
          </p:cNvPr>
          <p:cNvSpPr/>
          <p:nvPr/>
        </p:nvSpPr>
        <p:spPr>
          <a:xfrm>
            <a:off x="2289244" y="3104601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EE5B4CBB-7952-417B-BB45-E970BED9624E}"/>
              </a:ext>
            </a:extLst>
          </p:cNvPr>
          <p:cNvSpPr/>
          <p:nvPr/>
        </p:nvSpPr>
        <p:spPr>
          <a:xfrm rot="10800000">
            <a:off x="2441056" y="6191579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4E207E3-4199-4DBF-A0C8-628DDCF4E39B}"/>
              </a:ext>
            </a:extLst>
          </p:cNvPr>
          <p:cNvSpPr/>
          <p:nvPr/>
        </p:nvSpPr>
        <p:spPr>
          <a:xfrm rot="10800000">
            <a:off x="2441056" y="6239358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679D408B-3044-4DA6-BFBC-4822CCB1F93C}"/>
              </a:ext>
            </a:extLst>
          </p:cNvPr>
          <p:cNvSpPr/>
          <p:nvPr/>
        </p:nvSpPr>
        <p:spPr>
          <a:xfrm rot="10800000">
            <a:off x="2441056" y="6143800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292390F-6DA2-4D4B-9D54-ADA190A2E583}"/>
              </a:ext>
            </a:extLst>
          </p:cNvPr>
          <p:cNvSpPr/>
          <p:nvPr/>
        </p:nvSpPr>
        <p:spPr>
          <a:xfrm rot="10800000">
            <a:off x="2567421" y="6191579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845ED1B-F74E-4B4C-A475-A6CA9288D2BF}"/>
              </a:ext>
            </a:extLst>
          </p:cNvPr>
          <p:cNvSpPr/>
          <p:nvPr/>
        </p:nvSpPr>
        <p:spPr>
          <a:xfrm rot="10800000">
            <a:off x="2567421" y="6239358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44344A3-B288-42BC-9F3A-8118B3565118}"/>
              </a:ext>
            </a:extLst>
          </p:cNvPr>
          <p:cNvSpPr/>
          <p:nvPr/>
        </p:nvSpPr>
        <p:spPr>
          <a:xfrm rot="10800000">
            <a:off x="2567421" y="6143800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38FE7E9-9F13-41C2-9918-4C1A077CC47F}"/>
              </a:ext>
            </a:extLst>
          </p:cNvPr>
          <p:cNvSpPr/>
          <p:nvPr/>
        </p:nvSpPr>
        <p:spPr>
          <a:xfrm>
            <a:off x="2315869" y="6143595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7397745A-1721-46B8-A6A0-74756562B307}"/>
              </a:ext>
            </a:extLst>
          </p:cNvPr>
          <p:cNvSpPr/>
          <p:nvPr/>
        </p:nvSpPr>
        <p:spPr>
          <a:xfrm>
            <a:off x="2315869" y="6239153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9FFC2CFC-A641-4121-BD92-1CE5ACEBA18C}"/>
              </a:ext>
            </a:extLst>
          </p:cNvPr>
          <p:cNvSpPr/>
          <p:nvPr/>
        </p:nvSpPr>
        <p:spPr>
          <a:xfrm>
            <a:off x="2315869" y="6191374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D7C4D2D4-745E-4A76-9512-1F07499C7EB2}"/>
              </a:ext>
            </a:extLst>
          </p:cNvPr>
          <p:cNvSpPr/>
          <p:nvPr/>
        </p:nvSpPr>
        <p:spPr>
          <a:xfrm>
            <a:off x="2315159" y="6143595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ADED9526-5F4E-4A15-A9FB-0FDDF57D1531}"/>
              </a:ext>
            </a:extLst>
          </p:cNvPr>
          <p:cNvSpPr/>
          <p:nvPr/>
        </p:nvSpPr>
        <p:spPr>
          <a:xfrm>
            <a:off x="2315159" y="6239153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FA65DC32-96CB-48F7-A6B0-5B8D1344D874}"/>
              </a:ext>
            </a:extLst>
          </p:cNvPr>
          <p:cNvSpPr/>
          <p:nvPr/>
        </p:nvSpPr>
        <p:spPr>
          <a:xfrm>
            <a:off x="2315159" y="6191374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9F420ABE-340F-4EBC-B969-8EA2639EC828}"/>
              </a:ext>
            </a:extLst>
          </p:cNvPr>
          <p:cNvSpPr/>
          <p:nvPr/>
        </p:nvSpPr>
        <p:spPr>
          <a:xfrm>
            <a:off x="3272081" y="298363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C01A1723-CB62-4E1B-8214-A954E16FA851}"/>
              </a:ext>
            </a:extLst>
          </p:cNvPr>
          <p:cNvSpPr/>
          <p:nvPr/>
        </p:nvSpPr>
        <p:spPr>
          <a:xfrm>
            <a:off x="3272081" y="293207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3003E78-57B3-49A8-B9CE-36D2F5327782}"/>
              </a:ext>
            </a:extLst>
          </p:cNvPr>
          <p:cNvSpPr/>
          <p:nvPr/>
        </p:nvSpPr>
        <p:spPr>
          <a:xfrm>
            <a:off x="3272081" y="3086760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7EFFE49-97AF-4F51-B33D-9E37DE67184F}"/>
              </a:ext>
            </a:extLst>
          </p:cNvPr>
          <p:cNvSpPr/>
          <p:nvPr/>
        </p:nvSpPr>
        <p:spPr>
          <a:xfrm>
            <a:off x="3272081" y="3035199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9BB4D263-9137-459A-BC7D-B5C0985A5B96}"/>
              </a:ext>
            </a:extLst>
          </p:cNvPr>
          <p:cNvSpPr/>
          <p:nvPr/>
        </p:nvSpPr>
        <p:spPr>
          <a:xfrm>
            <a:off x="3271366" y="298363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9282BED-58C4-4B1C-B8B8-40801BC8A0EF}"/>
              </a:ext>
            </a:extLst>
          </p:cNvPr>
          <p:cNvSpPr/>
          <p:nvPr/>
        </p:nvSpPr>
        <p:spPr>
          <a:xfrm>
            <a:off x="3271366" y="293207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A853105-81AC-4FAF-96E2-EE6902982063}"/>
              </a:ext>
            </a:extLst>
          </p:cNvPr>
          <p:cNvSpPr/>
          <p:nvPr/>
        </p:nvSpPr>
        <p:spPr>
          <a:xfrm>
            <a:off x="3271366" y="3086760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B2394BA-EC36-4F65-A4CE-6435ACD14904}"/>
              </a:ext>
            </a:extLst>
          </p:cNvPr>
          <p:cNvSpPr/>
          <p:nvPr/>
        </p:nvSpPr>
        <p:spPr>
          <a:xfrm>
            <a:off x="3271366" y="3035199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8B7BA7FC-1A87-4D9C-A6CC-52654D6D2A2D}"/>
              </a:ext>
            </a:extLst>
          </p:cNvPr>
          <p:cNvSpPr/>
          <p:nvPr/>
        </p:nvSpPr>
        <p:spPr>
          <a:xfrm>
            <a:off x="3272081" y="3138122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F8975141-58C7-464C-AC75-94F3743689AA}"/>
              </a:ext>
            </a:extLst>
          </p:cNvPr>
          <p:cNvSpPr/>
          <p:nvPr/>
        </p:nvSpPr>
        <p:spPr>
          <a:xfrm>
            <a:off x="3271366" y="3138122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1F41238-E4CE-49C0-8C60-0A18B512722D}"/>
              </a:ext>
            </a:extLst>
          </p:cNvPr>
          <p:cNvGrpSpPr/>
          <p:nvPr/>
        </p:nvGrpSpPr>
        <p:grpSpPr>
          <a:xfrm>
            <a:off x="3270650" y="6048121"/>
            <a:ext cx="252956" cy="257605"/>
            <a:chOff x="2758274" y="2037806"/>
            <a:chExt cx="274320" cy="319793"/>
          </a:xfrm>
        </p:grpSpPr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9A292A9-9461-4ABD-9197-5DE3182047EC}"/>
                </a:ext>
              </a:extLst>
            </p:cNvPr>
            <p:cNvSpPr/>
            <p:nvPr/>
          </p:nvSpPr>
          <p:spPr>
            <a:xfrm>
              <a:off x="2759050" y="2101814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843C20EE-4E8F-4C8A-8AAD-D86CA7438CDA}"/>
                </a:ext>
              </a:extLst>
            </p:cNvPr>
            <p:cNvSpPr/>
            <p:nvPr/>
          </p:nvSpPr>
          <p:spPr>
            <a:xfrm>
              <a:off x="2759050" y="2037806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BDA16BE-1431-413A-B497-701A17048145}"/>
                </a:ext>
              </a:extLst>
            </p:cNvPr>
            <p:cNvSpPr/>
            <p:nvPr/>
          </p:nvSpPr>
          <p:spPr>
            <a:xfrm>
              <a:off x="2759050" y="2229830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EF82287-DE42-40A0-AC23-945D170D9A01}"/>
                </a:ext>
              </a:extLst>
            </p:cNvPr>
            <p:cNvSpPr/>
            <p:nvPr/>
          </p:nvSpPr>
          <p:spPr>
            <a:xfrm>
              <a:off x="2759050" y="2165822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523AE6-A96D-481E-BFFB-C0C029DEC496}"/>
                </a:ext>
              </a:extLst>
            </p:cNvPr>
            <p:cNvSpPr/>
            <p:nvPr/>
          </p:nvSpPr>
          <p:spPr>
            <a:xfrm>
              <a:off x="2758274" y="2101814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12B4ED8-E120-402D-BC6B-797331F6267C}"/>
                </a:ext>
              </a:extLst>
            </p:cNvPr>
            <p:cNvSpPr/>
            <p:nvPr/>
          </p:nvSpPr>
          <p:spPr>
            <a:xfrm>
              <a:off x="2758274" y="2037806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3403527-2FCB-4D22-9CEB-6DFD5602DF59}"/>
                </a:ext>
              </a:extLst>
            </p:cNvPr>
            <p:cNvSpPr/>
            <p:nvPr/>
          </p:nvSpPr>
          <p:spPr>
            <a:xfrm>
              <a:off x="2758274" y="2229830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4796CF7C-78A9-4B54-B838-00B5AA1A24A4}"/>
                </a:ext>
              </a:extLst>
            </p:cNvPr>
            <p:cNvSpPr/>
            <p:nvPr/>
          </p:nvSpPr>
          <p:spPr>
            <a:xfrm>
              <a:off x="2758274" y="2165822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4A2E6A6-7508-47BC-B69D-BE41B3EE8E32}"/>
                </a:ext>
              </a:extLst>
            </p:cNvPr>
            <p:cNvSpPr/>
            <p:nvPr/>
          </p:nvSpPr>
          <p:spPr>
            <a:xfrm>
              <a:off x="2759050" y="2293591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6E44091-50BB-4282-B28C-60192DC4B022}"/>
                </a:ext>
              </a:extLst>
            </p:cNvPr>
            <p:cNvSpPr/>
            <p:nvPr/>
          </p:nvSpPr>
          <p:spPr>
            <a:xfrm>
              <a:off x="2758274" y="2293591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CB8B3B4F-C8C9-40E3-8F61-B9F8AE485A14}"/>
              </a:ext>
            </a:extLst>
          </p:cNvPr>
          <p:cNvGrpSpPr/>
          <p:nvPr/>
        </p:nvGrpSpPr>
        <p:grpSpPr>
          <a:xfrm>
            <a:off x="3277107" y="5105072"/>
            <a:ext cx="252956" cy="206243"/>
            <a:chOff x="2880302" y="2022763"/>
            <a:chExt cx="492028" cy="474719"/>
          </a:xfrm>
        </p:grpSpPr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9118501-22B7-4121-9AD5-336BF25D1121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D654C29-E88C-46A9-A532-A89D0F7CCBCD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A531A42-F443-4029-B9B9-521A36DE4FBE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E066CD-A7CC-47BC-A259-1ACCD8010697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90E681E9-BF91-407E-9FF9-FF03EEEFEEFC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A55149AB-7B90-4B11-8E6C-B05761BEBA9F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DE84E254-7DFA-4EC9-9BF4-EB186A9A8ED5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2ABB0DA-F413-4CA4-A9AA-DD180CBE3051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C23CE28D-5B26-40E4-8B47-F0FEF7DAF7B0}"/>
              </a:ext>
            </a:extLst>
          </p:cNvPr>
          <p:cNvSpPr/>
          <p:nvPr/>
        </p:nvSpPr>
        <p:spPr>
          <a:xfrm>
            <a:off x="4290831" y="2091993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745FD98-2248-4F61-8B5B-4C34312F32F8}"/>
              </a:ext>
            </a:extLst>
          </p:cNvPr>
          <p:cNvSpPr/>
          <p:nvPr/>
        </p:nvSpPr>
        <p:spPr>
          <a:xfrm>
            <a:off x="4290831" y="2040301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946767-5826-4615-8789-ABC08378A9A5}"/>
              </a:ext>
            </a:extLst>
          </p:cNvPr>
          <p:cNvSpPr/>
          <p:nvPr/>
        </p:nvSpPr>
        <p:spPr>
          <a:xfrm>
            <a:off x="4290119" y="2091993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3A8F5EE3-EBD2-454D-B5A3-4C99050FA220}"/>
              </a:ext>
            </a:extLst>
          </p:cNvPr>
          <p:cNvSpPr/>
          <p:nvPr/>
        </p:nvSpPr>
        <p:spPr>
          <a:xfrm>
            <a:off x="4290119" y="204030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F7E2BB7D-1C33-4D19-BCCE-E019C6A0343E}"/>
              </a:ext>
            </a:extLst>
          </p:cNvPr>
          <p:cNvSpPr/>
          <p:nvPr/>
        </p:nvSpPr>
        <p:spPr>
          <a:xfrm>
            <a:off x="4290119" y="2194852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D775BE89-8C73-4F49-986F-D5AD45FF2D33}"/>
              </a:ext>
            </a:extLst>
          </p:cNvPr>
          <p:cNvSpPr/>
          <p:nvPr/>
        </p:nvSpPr>
        <p:spPr>
          <a:xfrm>
            <a:off x="4290119" y="2143160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EF5C5A0-1FE5-4ABE-913B-A80640F810C4}"/>
              </a:ext>
            </a:extLst>
          </p:cNvPr>
          <p:cNvSpPr/>
          <p:nvPr/>
        </p:nvSpPr>
        <p:spPr>
          <a:xfrm>
            <a:off x="4289407" y="2194852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5708C9A3-7FB2-49C5-95E7-806AFCF0328D}"/>
              </a:ext>
            </a:extLst>
          </p:cNvPr>
          <p:cNvSpPr/>
          <p:nvPr/>
        </p:nvSpPr>
        <p:spPr>
          <a:xfrm>
            <a:off x="4289407" y="214316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8722666-BEA0-487C-9FA3-6D9F3CB841BD}"/>
              </a:ext>
            </a:extLst>
          </p:cNvPr>
          <p:cNvGrpSpPr/>
          <p:nvPr/>
        </p:nvGrpSpPr>
        <p:grpSpPr>
          <a:xfrm>
            <a:off x="4273485" y="2929473"/>
            <a:ext cx="252956" cy="257804"/>
            <a:chOff x="3842559" y="2002330"/>
            <a:chExt cx="492026" cy="586061"/>
          </a:xfrm>
        </p:grpSpPr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18849C1-6EFF-43B8-BA93-A50673E756DD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A180F58-F6E9-4943-9274-1D57FEC5B10F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9CC7E27-DC67-472A-9654-757ED58841A3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43E0A14-1CB3-43CB-B7F9-48A7B04BABF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2CD4A9AD-11D8-4760-B710-0C3550CA2248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4D5350F-4D63-4009-A851-02EE9CB4E5D1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3D9EEF4-E1D9-4528-B7BD-5EEE1846A2E1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2DB69EBA-6DA1-49D3-8D93-A9E8B6F38E39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F7691D5A-60AA-43A7-A613-80B7D39F832D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E17C473-95BE-4C5D-BC39-D4F2F5ADC56B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9423EB6-D626-45A2-8CAE-B08DFC4AAB08}"/>
              </a:ext>
            </a:extLst>
          </p:cNvPr>
          <p:cNvGrpSpPr/>
          <p:nvPr/>
        </p:nvGrpSpPr>
        <p:grpSpPr>
          <a:xfrm>
            <a:off x="4297677" y="4319205"/>
            <a:ext cx="252244" cy="103384"/>
            <a:chOff x="3847081" y="755581"/>
            <a:chExt cx="273548" cy="128342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330577D-944D-42B9-B222-097B64A4A014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FC10843-4BDE-4E69-9010-91C9DC200302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DB52544-2934-4FF3-AEA5-7F6A835F3E6B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C2B7862F-D213-4881-BC36-CD7FDBF9E89C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774DECB-4999-4784-8E9E-604C50C44008}"/>
              </a:ext>
            </a:extLst>
          </p:cNvPr>
          <p:cNvGrpSpPr/>
          <p:nvPr/>
        </p:nvGrpSpPr>
        <p:grpSpPr>
          <a:xfrm>
            <a:off x="4271789" y="6050979"/>
            <a:ext cx="252957" cy="257935"/>
            <a:chOff x="3549410" y="5707704"/>
            <a:chExt cx="274321" cy="320203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3BD26BB5-B617-4153-8E28-7F60A8D66CF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E99544D3-DB2E-45AC-BEE9-A90735830484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A24EF2C3-3049-4BEA-B87E-3A97B7B4FE7F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41838BD8-12EF-457B-8876-4AF0117FCD98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E4AAA847-ABD7-4E3C-9184-44184AFB80CD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1A489FA8-5345-470A-9DBC-65BA19374A24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64EF5FD-EF7C-47F4-9D53-7270E9A6D1C4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BAD94FD2-62E3-4826-9E02-C04422043099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788BE11-7F55-4F76-9482-3144DEA37230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CF26DF84-772C-4FB3-BECF-2A14EDB37157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47CB64E-4EC6-499D-99EE-BB554B4A1A48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24F89673-ECB2-47E4-9C07-1C423DEECAE2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08B99B78-0589-4CD9-A8F9-5978994F5DB2}"/>
              </a:ext>
            </a:extLst>
          </p:cNvPr>
          <p:cNvGrpSpPr/>
          <p:nvPr/>
        </p:nvGrpSpPr>
        <p:grpSpPr>
          <a:xfrm>
            <a:off x="2863443" y="2022482"/>
            <a:ext cx="254211" cy="4177680"/>
            <a:chOff x="3058127" y="838424"/>
            <a:chExt cx="275681" cy="5186204"/>
          </a:xfrm>
        </p:grpSpPr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775BC73D-56A0-41D8-AF00-3E97B162C1ED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CEC76405-6300-4517-A672-F5E080EA2B61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4AA52FB9-1BB5-4CC0-AB75-0A804A9B88BE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7900F560-AA0C-4190-9D46-C4DA484EA4AF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080E8222-DE3E-4BA3-B3EE-5805F766E330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94A030DF-793D-41EF-9559-7E10D2F71D36}"/>
              </a:ext>
            </a:extLst>
          </p:cNvPr>
          <p:cNvGrpSpPr/>
          <p:nvPr/>
        </p:nvGrpSpPr>
        <p:grpSpPr>
          <a:xfrm>
            <a:off x="1930346" y="2027165"/>
            <a:ext cx="254211" cy="4177680"/>
            <a:chOff x="3058127" y="838424"/>
            <a:chExt cx="275681" cy="5186204"/>
          </a:xfrm>
        </p:grpSpPr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752E1C3-B5F6-4C76-9EB2-6AD02BC0AD8E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6C50ADA-2887-4674-8F0D-B3284AA95E3E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3B75925-A555-4003-BF82-9A73AB87A9C3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F0795395-4939-422F-ACEF-E057015051A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35F11426-259F-4EC2-9EB0-E4D0C2731A22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4F01B586-CC4D-4323-A7E4-F8115D1EF990}"/>
              </a:ext>
            </a:extLst>
          </p:cNvPr>
          <p:cNvSpPr/>
          <p:nvPr/>
        </p:nvSpPr>
        <p:spPr>
          <a:xfrm>
            <a:off x="996746" y="646544"/>
            <a:ext cx="3649500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Algebra Kernel</a:t>
            </a:r>
          </a:p>
        </p:txBody>
      </p:sp>
      <p:sp>
        <p:nvSpPr>
          <p:cNvPr id="1179" name="Arrow: Right 1178">
            <a:extLst>
              <a:ext uri="{FF2B5EF4-FFF2-40B4-BE49-F238E27FC236}">
                <a16:creationId xmlns:a16="http://schemas.microsoft.com/office/drawing/2014/main" id="{DBF9772C-1FE4-4EA6-BA18-42C751426798}"/>
              </a:ext>
            </a:extLst>
          </p:cNvPr>
          <p:cNvSpPr/>
          <p:nvPr/>
        </p:nvSpPr>
        <p:spPr>
          <a:xfrm>
            <a:off x="4865070" y="3944878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3" name="Arrow: Right 1182">
            <a:extLst>
              <a:ext uri="{FF2B5EF4-FFF2-40B4-BE49-F238E27FC236}">
                <a16:creationId xmlns:a16="http://schemas.microsoft.com/office/drawing/2014/main" id="{947EFAEA-B519-4B5C-92D6-82D1523957A8}"/>
              </a:ext>
            </a:extLst>
          </p:cNvPr>
          <p:cNvSpPr/>
          <p:nvPr/>
        </p:nvSpPr>
        <p:spPr>
          <a:xfrm>
            <a:off x="4865070" y="681946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AB748-5B2B-C8D4-3830-A6B5FD245A97}"/>
              </a:ext>
            </a:extLst>
          </p:cNvPr>
          <p:cNvSpPr/>
          <p:nvPr/>
        </p:nvSpPr>
        <p:spPr>
          <a:xfrm rot="10800000" flipH="1">
            <a:off x="1093132" y="523219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AC6A8-BCC1-5FE7-0E4A-35EE2E8F4899}"/>
              </a:ext>
            </a:extLst>
          </p:cNvPr>
          <p:cNvSpPr/>
          <p:nvPr/>
        </p:nvSpPr>
        <p:spPr>
          <a:xfrm rot="10800000" flipH="1">
            <a:off x="1093132" y="528028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125AE-E1FB-BF7F-C37B-8E99C21C7566}"/>
              </a:ext>
            </a:extLst>
          </p:cNvPr>
          <p:cNvSpPr/>
          <p:nvPr/>
        </p:nvSpPr>
        <p:spPr>
          <a:xfrm rot="10800000" flipH="1">
            <a:off x="1093132" y="513601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5431B-CEFB-B924-4DCF-1F009D7136CD}"/>
              </a:ext>
            </a:extLst>
          </p:cNvPr>
          <p:cNvSpPr/>
          <p:nvPr/>
        </p:nvSpPr>
        <p:spPr>
          <a:xfrm rot="10800000" flipH="1">
            <a:off x="1093132" y="518410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3EEBCC-AF3A-46AE-656A-1A6D72169A6E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H="1">
            <a:off x="1219697" y="5160062"/>
            <a:ext cx="0" cy="168318"/>
          </a:xfrm>
          <a:prstGeom prst="line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6E8EC-149D-20DA-EEBB-50F9E3152F3B}"/>
              </a:ext>
            </a:extLst>
          </p:cNvPr>
          <p:cNvSpPr/>
          <p:nvPr/>
        </p:nvSpPr>
        <p:spPr>
          <a:xfrm rot="10800000" flipH="1">
            <a:off x="1092411" y="523219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93E972-86F8-0B87-1AE2-D993DA0EED58}"/>
              </a:ext>
            </a:extLst>
          </p:cNvPr>
          <p:cNvSpPr/>
          <p:nvPr/>
        </p:nvSpPr>
        <p:spPr>
          <a:xfrm rot="10800000" flipH="1">
            <a:off x="1092411" y="528028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A0ECE-687C-801C-9D82-880B538EEA43}"/>
              </a:ext>
            </a:extLst>
          </p:cNvPr>
          <p:cNvSpPr/>
          <p:nvPr/>
        </p:nvSpPr>
        <p:spPr>
          <a:xfrm rot="10800000" flipH="1">
            <a:off x="1092411" y="513601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D6AB04-7A70-A187-32C8-8044B642974C}"/>
              </a:ext>
            </a:extLst>
          </p:cNvPr>
          <p:cNvSpPr/>
          <p:nvPr/>
        </p:nvSpPr>
        <p:spPr>
          <a:xfrm rot="10800000" flipH="1">
            <a:off x="1092411" y="51841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20583D-1C4B-8EE1-A82C-19D488C36649}"/>
              </a:ext>
            </a:extLst>
          </p:cNvPr>
          <p:cNvGrpSpPr/>
          <p:nvPr/>
        </p:nvGrpSpPr>
        <p:grpSpPr>
          <a:xfrm rot="10800000">
            <a:off x="1573355" y="5163793"/>
            <a:ext cx="251548" cy="192362"/>
            <a:chOff x="1945749" y="3139203"/>
            <a:chExt cx="862305" cy="6560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55EE3E-7325-A2BE-77EC-8562E38B8132}"/>
                </a:ext>
              </a:extLst>
            </p:cNvPr>
            <p:cNvSpPr/>
            <p:nvPr/>
          </p:nvSpPr>
          <p:spPr>
            <a:xfrm>
              <a:off x="1948182" y="3303217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6C46B0-6FC7-70D5-2235-AD759F348104}"/>
                </a:ext>
              </a:extLst>
            </p:cNvPr>
            <p:cNvSpPr/>
            <p:nvPr/>
          </p:nvSpPr>
          <p:spPr>
            <a:xfrm>
              <a:off x="1948182" y="3139203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75161-DEBA-DD3C-751E-B8632F6AA92A}"/>
                </a:ext>
              </a:extLst>
            </p:cNvPr>
            <p:cNvSpPr/>
            <p:nvPr/>
          </p:nvSpPr>
          <p:spPr>
            <a:xfrm>
              <a:off x="1948182" y="3631245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4DBB5-B09A-5A13-6CEB-EE7ECE1FBC17}"/>
                </a:ext>
              </a:extLst>
            </p:cNvPr>
            <p:cNvSpPr/>
            <p:nvPr/>
          </p:nvSpPr>
          <p:spPr>
            <a:xfrm>
              <a:off x="1948182" y="3467231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52B40-FD3C-FC46-41D2-C962734EA3B4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>
              <a:off x="2375685" y="3139203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3952EA-605B-0C07-7B33-5CBC822D2D83}"/>
                </a:ext>
              </a:extLst>
            </p:cNvPr>
            <p:cNvSpPr/>
            <p:nvPr/>
          </p:nvSpPr>
          <p:spPr>
            <a:xfrm>
              <a:off x="1945749" y="3303217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11A68E-F3D2-1245-4693-B2E2B77A3B39}"/>
                </a:ext>
              </a:extLst>
            </p:cNvPr>
            <p:cNvSpPr/>
            <p:nvPr/>
          </p:nvSpPr>
          <p:spPr>
            <a:xfrm>
              <a:off x="1945749" y="3139203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34D8DD-44D6-C5AE-48DC-C076D1FF77EB}"/>
                </a:ext>
              </a:extLst>
            </p:cNvPr>
            <p:cNvSpPr/>
            <p:nvPr/>
          </p:nvSpPr>
          <p:spPr>
            <a:xfrm>
              <a:off x="1945749" y="3631245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388BB620-0DB3-B902-14BB-D8FF8AE4156C}"/>
                </a:ext>
              </a:extLst>
            </p:cNvPr>
            <p:cNvSpPr/>
            <p:nvPr/>
          </p:nvSpPr>
          <p:spPr>
            <a:xfrm>
              <a:off x="1945749" y="3467231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37" name="Rectangle 836">
            <a:extLst>
              <a:ext uri="{FF2B5EF4-FFF2-40B4-BE49-F238E27FC236}">
                <a16:creationId xmlns:a16="http://schemas.microsoft.com/office/drawing/2014/main" id="{9A19BD54-E1CF-0D68-7310-0239726D5170}"/>
              </a:ext>
            </a:extLst>
          </p:cNvPr>
          <p:cNvSpPr/>
          <p:nvPr/>
        </p:nvSpPr>
        <p:spPr>
          <a:xfrm rot="10800000">
            <a:off x="2441932" y="527714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F26684BF-9D58-2E9B-37C9-B94912D99CD3}"/>
              </a:ext>
            </a:extLst>
          </p:cNvPr>
          <p:cNvSpPr/>
          <p:nvPr/>
        </p:nvSpPr>
        <p:spPr>
          <a:xfrm rot="10800000">
            <a:off x="2568805" y="527714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0E4A8634-959B-770B-1EF8-18E3305AF76D}"/>
              </a:ext>
            </a:extLst>
          </p:cNvPr>
          <p:cNvSpPr/>
          <p:nvPr/>
        </p:nvSpPr>
        <p:spPr>
          <a:xfrm rot="10800000">
            <a:off x="2441931" y="5181985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4C548B-2471-B20B-DE45-19A3CFA88259}"/>
              </a:ext>
            </a:extLst>
          </p:cNvPr>
          <p:cNvSpPr/>
          <p:nvPr/>
        </p:nvSpPr>
        <p:spPr>
          <a:xfrm rot="10800000">
            <a:off x="2441931" y="523005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ECE389D-07E0-A040-47E8-96DE6CACE0F2}"/>
              </a:ext>
            </a:extLst>
          </p:cNvPr>
          <p:cNvSpPr/>
          <p:nvPr/>
        </p:nvSpPr>
        <p:spPr>
          <a:xfrm rot="10800000">
            <a:off x="2568803" y="5181985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AB156590-CCFF-658D-32CA-54D0FEAE70CD}"/>
              </a:ext>
            </a:extLst>
          </p:cNvPr>
          <p:cNvSpPr/>
          <p:nvPr/>
        </p:nvSpPr>
        <p:spPr>
          <a:xfrm rot="10800000">
            <a:off x="2568803" y="523005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D80FACAD-BD00-F441-D758-E128EC26821E}"/>
              </a:ext>
            </a:extLst>
          </p:cNvPr>
          <p:cNvSpPr/>
          <p:nvPr/>
        </p:nvSpPr>
        <p:spPr>
          <a:xfrm>
            <a:off x="2316242" y="522985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16202F5D-7C1D-D087-20B7-EFA9B6A8E45D}"/>
              </a:ext>
            </a:extLst>
          </p:cNvPr>
          <p:cNvSpPr/>
          <p:nvPr/>
        </p:nvSpPr>
        <p:spPr>
          <a:xfrm>
            <a:off x="2316242" y="518177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C7E13B29-C19A-C46F-A970-83673BA4D1E3}"/>
              </a:ext>
            </a:extLst>
          </p:cNvPr>
          <p:cNvSpPr/>
          <p:nvPr/>
        </p:nvSpPr>
        <p:spPr>
          <a:xfrm>
            <a:off x="2315529" y="522985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16CDED41-CD6E-5094-3D05-24DABD2851BE}"/>
              </a:ext>
            </a:extLst>
          </p:cNvPr>
          <p:cNvSpPr/>
          <p:nvPr/>
        </p:nvSpPr>
        <p:spPr>
          <a:xfrm>
            <a:off x="2315529" y="518177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E582D131-5EC3-31B5-6E89-091CE408D56A}"/>
              </a:ext>
            </a:extLst>
          </p:cNvPr>
          <p:cNvSpPr/>
          <p:nvPr/>
        </p:nvSpPr>
        <p:spPr>
          <a:xfrm>
            <a:off x="2316242" y="5276937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A05039E1-EF6A-BBE1-A544-5108E50A9D7A}"/>
              </a:ext>
            </a:extLst>
          </p:cNvPr>
          <p:cNvSpPr/>
          <p:nvPr/>
        </p:nvSpPr>
        <p:spPr>
          <a:xfrm>
            <a:off x="2315529" y="5276937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582">
            <a:extLst>
              <a:ext uri="{FF2B5EF4-FFF2-40B4-BE49-F238E27FC236}">
                <a16:creationId xmlns:a16="http://schemas.microsoft.com/office/drawing/2014/main" id="{15485B34-DB36-4143-BAFA-B47EA5C932F4}"/>
              </a:ext>
            </a:extLst>
          </p:cNvPr>
          <p:cNvSpPr txBox="1"/>
          <p:nvPr/>
        </p:nvSpPr>
        <p:spPr>
          <a:xfrm>
            <a:off x="45267" y="1878722"/>
            <a:ext cx="1306736" cy="4578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  <a:ea typeface="Calibri"/>
                <a:cs typeface="Calibri"/>
              </a:rPr>
              <a:t>GPU 0</a:t>
            </a: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1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lang="en-US" sz="135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2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A2475-EE45-71B8-D4AD-DE30D861F096}"/>
              </a:ext>
            </a:extLst>
          </p:cNvPr>
          <p:cNvSpPr txBox="1"/>
          <p:nvPr/>
        </p:nvSpPr>
        <p:spPr>
          <a:xfrm>
            <a:off x="881626" y="6461433"/>
            <a:ext cx="1045332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cs typeface="Arial"/>
              </a:rPr>
              <a:t>Kumar, S., &amp; Gilray, T. (2020). Load-balancing parallel relational algebra. In </a:t>
            </a:r>
            <a:r>
              <a:rPr lang="en-US" sz="1050" i="1" dirty="0">
                <a:cs typeface="Arial"/>
              </a:rPr>
              <a:t>High Performance Computing: 35th International Conference, ISC High Performance 2020, Frankfurt/Main, Germany, June 22–25, 2020, Proceedings 35</a:t>
            </a:r>
            <a:r>
              <a:rPr lang="en-US" sz="1050" dirty="0">
                <a:cs typeface="Arial"/>
              </a:rPr>
              <a:t> (pp. 288-308). Springer International Publishing.</a:t>
            </a:r>
          </a:p>
        </p:txBody>
      </p:sp>
    </p:spTree>
    <p:extLst>
      <p:ext uri="{BB962C8B-B14F-4D97-AF65-F5344CB8AC3E}">
        <p14:creationId xmlns:p14="http://schemas.microsoft.com/office/powerpoint/2010/main" val="1818208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585E4-9BE3-4429-89FF-78B0D286B3B6}"/>
              </a:ext>
            </a:extLst>
          </p:cNvPr>
          <p:cNvGrpSpPr/>
          <p:nvPr/>
        </p:nvGrpSpPr>
        <p:grpSpPr>
          <a:xfrm>
            <a:off x="5270314" y="661411"/>
            <a:ext cx="1486606" cy="6119730"/>
            <a:chOff x="7626392" y="381574"/>
            <a:chExt cx="1486606" cy="6119730"/>
          </a:xfrm>
        </p:grpSpPr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FAE6C232-63D0-458D-A246-1E482408944C}"/>
                </a:ext>
              </a:extLst>
            </p:cNvPr>
            <p:cNvGrpSpPr/>
            <p:nvPr/>
          </p:nvGrpSpPr>
          <p:grpSpPr>
            <a:xfrm>
              <a:off x="7626392" y="1394876"/>
              <a:ext cx="1486606" cy="5106428"/>
              <a:chOff x="9399151" y="459490"/>
              <a:chExt cx="1612160" cy="6339160"/>
            </a:xfrm>
          </p:grpSpPr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5B345085-DCBC-4D61-A9BC-E01B5A01E309}"/>
                  </a:ext>
                </a:extLst>
              </p:cNvPr>
              <p:cNvSpPr/>
              <p:nvPr/>
            </p:nvSpPr>
            <p:spPr>
              <a:xfrm>
                <a:off x="9407336" y="3039939"/>
                <a:ext cx="1603975" cy="11614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D3826948-84A8-40A3-A1A7-6D0965366CF7}"/>
                  </a:ext>
                </a:extLst>
              </p:cNvPr>
              <p:cNvSpPr/>
              <p:nvPr/>
            </p:nvSpPr>
            <p:spPr>
              <a:xfrm>
                <a:off x="9407336" y="4341095"/>
                <a:ext cx="1603975" cy="1156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A435D39B-9363-4D25-A216-5DFFBB36F5FE}"/>
                  </a:ext>
                </a:extLst>
              </p:cNvPr>
              <p:cNvSpPr/>
              <p:nvPr/>
            </p:nvSpPr>
            <p:spPr>
              <a:xfrm>
                <a:off x="9407335" y="5617588"/>
                <a:ext cx="1603975" cy="1181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97FE3849-1106-4A87-A8C2-2C8BEC48F3B1}"/>
                  </a:ext>
                </a:extLst>
              </p:cNvPr>
              <p:cNvSpPr/>
              <p:nvPr/>
            </p:nvSpPr>
            <p:spPr>
              <a:xfrm>
                <a:off x="9399151" y="1754878"/>
                <a:ext cx="1603975" cy="11595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CC94CB61-72F4-4FA8-8E2E-D0C82E162506}"/>
                  </a:ext>
                </a:extLst>
              </p:cNvPr>
              <p:cNvSpPr/>
              <p:nvPr/>
            </p:nvSpPr>
            <p:spPr>
              <a:xfrm>
                <a:off x="9401311" y="459490"/>
                <a:ext cx="1609251" cy="11688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06171EBC-DB7A-43CA-99F4-A3D5116BFA64}"/>
                  </a:ext>
                </a:extLst>
              </p:cNvPr>
              <p:cNvGrpSpPr/>
              <p:nvPr/>
            </p:nvGrpSpPr>
            <p:grpSpPr>
              <a:xfrm>
                <a:off x="9514893" y="4715501"/>
                <a:ext cx="274320" cy="256032"/>
                <a:chOff x="-4761" y="4708701"/>
                <a:chExt cx="699768" cy="626065"/>
              </a:xfrm>
            </p:grpSpPr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FB0C5AB4-3F0B-46CA-8E8B-DCEFE9F1BDA5}"/>
                    </a:ext>
                  </a:extLst>
                </p:cNvPr>
                <p:cNvSpPr/>
                <p:nvPr/>
              </p:nvSpPr>
              <p:spPr>
                <a:xfrm>
                  <a:off x="-2782" y="486521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852A2F62-C34F-4E11-9072-CD49DD6FC017}"/>
                    </a:ext>
                  </a:extLst>
                </p:cNvPr>
                <p:cNvSpPr/>
                <p:nvPr/>
              </p:nvSpPr>
              <p:spPr>
                <a:xfrm>
                  <a:off x="-2782" y="4708701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9149DACF-2288-4E2A-99C9-338DE4766A22}"/>
                    </a:ext>
                  </a:extLst>
                </p:cNvPr>
                <p:cNvSpPr/>
                <p:nvPr/>
              </p:nvSpPr>
              <p:spPr>
                <a:xfrm>
                  <a:off x="-2782" y="517825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Rectangle 851">
                  <a:extLst>
                    <a:ext uri="{FF2B5EF4-FFF2-40B4-BE49-F238E27FC236}">
                      <a16:creationId xmlns:a16="http://schemas.microsoft.com/office/drawing/2014/main" id="{6546E4FA-7424-4B21-8E79-FB4B3A98C63B}"/>
                    </a:ext>
                  </a:extLst>
                </p:cNvPr>
                <p:cNvSpPr/>
                <p:nvPr/>
              </p:nvSpPr>
              <p:spPr>
                <a:xfrm>
                  <a:off x="-2782" y="502173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Rectangle 852">
                  <a:extLst>
                    <a:ext uri="{FF2B5EF4-FFF2-40B4-BE49-F238E27FC236}">
                      <a16:creationId xmlns:a16="http://schemas.microsoft.com/office/drawing/2014/main" id="{5DF09EB3-3F80-4EE9-AD3D-B96A88E2DCBC}"/>
                    </a:ext>
                  </a:extLst>
                </p:cNvPr>
                <p:cNvSpPr/>
                <p:nvPr/>
              </p:nvSpPr>
              <p:spPr>
                <a:xfrm>
                  <a:off x="-4761" y="486521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Rectangle 853">
                  <a:extLst>
                    <a:ext uri="{FF2B5EF4-FFF2-40B4-BE49-F238E27FC236}">
                      <a16:creationId xmlns:a16="http://schemas.microsoft.com/office/drawing/2014/main" id="{FBCECA48-6E4F-465B-9872-F71E10C9F711}"/>
                    </a:ext>
                  </a:extLst>
                </p:cNvPr>
                <p:cNvSpPr/>
                <p:nvPr/>
              </p:nvSpPr>
              <p:spPr>
                <a:xfrm>
                  <a:off x="-4761" y="4708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Rectangle 854">
                  <a:extLst>
                    <a:ext uri="{FF2B5EF4-FFF2-40B4-BE49-F238E27FC236}">
                      <a16:creationId xmlns:a16="http://schemas.microsoft.com/office/drawing/2014/main" id="{919D22DC-77E6-4964-840F-1036511AE12D}"/>
                    </a:ext>
                  </a:extLst>
                </p:cNvPr>
                <p:cNvSpPr/>
                <p:nvPr/>
              </p:nvSpPr>
              <p:spPr>
                <a:xfrm>
                  <a:off x="-4761" y="517825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Rectangle 855">
                  <a:extLst>
                    <a:ext uri="{FF2B5EF4-FFF2-40B4-BE49-F238E27FC236}">
                      <a16:creationId xmlns:a16="http://schemas.microsoft.com/office/drawing/2014/main" id="{1D513A3C-16F7-4414-8F05-E6898AF8BC3C}"/>
                    </a:ext>
                  </a:extLst>
                </p:cNvPr>
                <p:cNvSpPr/>
                <p:nvPr/>
              </p:nvSpPr>
              <p:spPr>
                <a:xfrm>
                  <a:off x="-4761" y="502173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C8076E47-062E-49DC-815B-499DD061877A}"/>
                  </a:ext>
                </a:extLst>
              </p:cNvPr>
              <p:cNvGrpSpPr/>
              <p:nvPr/>
            </p:nvGrpSpPr>
            <p:grpSpPr>
              <a:xfrm>
                <a:off x="10621768" y="860148"/>
                <a:ext cx="274320" cy="128016"/>
                <a:chOff x="1507458" y="975898"/>
                <a:chExt cx="699767" cy="313032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F969F45-E8FC-44D5-84A2-B8FEB7E5ED6F}"/>
                    </a:ext>
                  </a:extLst>
                </p:cNvPr>
                <p:cNvSpPr/>
                <p:nvPr/>
              </p:nvSpPr>
              <p:spPr>
                <a:xfrm>
                  <a:off x="1509436" y="113241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2CBEA3EF-04AA-46F2-9E85-05D02197F2EF}"/>
                    </a:ext>
                  </a:extLst>
                </p:cNvPr>
                <p:cNvSpPr/>
                <p:nvPr/>
              </p:nvSpPr>
              <p:spPr>
                <a:xfrm>
                  <a:off x="1509436" y="9758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3802839F-7D7D-4B8B-B171-B3F40AECAC39}"/>
                    </a:ext>
                  </a:extLst>
                </p:cNvPr>
                <p:cNvSpPr/>
                <p:nvPr/>
              </p:nvSpPr>
              <p:spPr>
                <a:xfrm>
                  <a:off x="1507458" y="11324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5075B57F-368F-46F7-8D1D-E6A83906A836}"/>
                    </a:ext>
                  </a:extLst>
                </p:cNvPr>
                <p:cNvSpPr/>
                <p:nvPr/>
              </p:nvSpPr>
              <p:spPr>
                <a:xfrm>
                  <a:off x="1507458" y="9758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DCE3CB9C-39E8-4B06-8FD0-C53FC51383AE}"/>
                  </a:ext>
                </a:extLst>
              </p:cNvPr>
              <p:cNvGrpSpPr/>
              <p:nvPr/>
            </p:nvGrpSpPr>
            <p:grpSpPr>
              <a:xfrm>
                <a:off x="10631976" y="3472038"/>
                <a:ext cx="274320" cy="192024"/>
                <a:chOff x="1505482" y="2196547"/>
                <a:chExt cx="699768" cy="469549"/>
              </a:xfrm>
            </p:grpSpPr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A97F6D32-606F-422C-9E39-B5BE3FB84D90}"/>
                    </a:ext>
                  </a:extLst>
                </p:cNvPr>
                <p:cNvSpPr/>
                <p:nvPr/>
              </p:nvSpPr>
              <p:spPr>
                <a:xfrm>
                  <a:off x="1507461" y="2353063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88183B9-E661-479D-BB58-828420E9ED78}"/>
                    </a:ext>
                  </a:extLst>
                </p:cNvPr>
                <p:cNvSpPr/>
                <p:nvPr/>
              </p:nvSpPr>
              <p:spPr>
                <a:xfrm>
                  <a:off x="1507461" y="2196547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37F5F33B-7B09-4C55-8FAD-A2505074EFB0}"/>
                    </a:ext>
                  </a:extLst>
                </p:cNvPr>
                <p:cNvSpPr/>
                <p:nvPr/>
              </p:nvSpPr>
              <p:spPr>
                <a:xfrm>
                  <a:off x="1507461" y="2509580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948957A1-7A91-4362-AE60-7B7E5A4FE9C4}"/>
                    </a:ext>
                  </a:extLst>
                </p:cNvPr>
                <p:cNvSpPr/>
                <p:nvPr/>
              </p:nvSpPr>
              <p:spPr>
                <a:xfrm>
                  <a:off x="1505482" y="235306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8281D896-DA60-4EF8-BFA4-15ECD7E23222}"/>
                    </a:ext>
                  </a:extLst>
                </p:cNvPr>
                <p:cNvSpPr/>
                <p:nvPr/>
              </p:nvSpPr>
              <p:spPr>
                <a:xfrm>
                  <a:off x="1505482" y="219654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1B935AF2-26D4-415B-9F29-57B44C589BB4}"/>
                    </a:ext>
                  </a:extLst>
                </p:cNvPr>
                <p:cNvSpPr/>
                <p:nvPr/>
              </p:nvSpPr>
              <p:spPr>
                <a:xfrm>
                  <a:off x="1505482" y="250958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F70FBBF3-7671-400B-898F-985A1D4EE2BE}"/>
                  </a:ext>
                </a:extLst>
              </p:cNvPr>
              <p:cNvGrpSpPr/>
              <p:nvPr/>
            </p:nvGrpSpPr>
            <p:grpSpPr>
              <a:xfrm>
                <a:off x="10622127" y="2117768"/>
                <a:ext cx="274320" cy="192024"/>
                <a:chOff x="1503507" y="3584988"/>
                <a:chExt cx="699767" cy="469550"/>
              </a:xfrm>
            </p:grpSpPr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A3622306-74B4-4F42-BC9A-1E7017DC728F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A33EF0BC-9974-4F54-AD27-BFA3D71B221A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9BB43A61-EA61-43EB-81CB-196545B8C7F3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74889DCD-922E-4656-B2A9-F4410DD20DBC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8AF2C26D-F93E-4D98-A05E-556B665A0A55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4809807E-EFF5-4BEB-8803-87C044370F8B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F628BA8C-86AD-4D58-BD21-D1E1925D025E}"/>
                  </a:ext>
                </a:extLst>
              </p:cNvPr>
              <p:cNvSpPr/>
              <p:nvPr/>
            </p:nvSpPr>
            <p:spPr>
              <a:xfrm>
                <a:off x="10616620" y="4795528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32B67826-D465-4EA0-9BB8-573749E9AB97}"/>
                  </a:ext>
                </a:extLst>
              </p:cNvPr>
              <p:cNvSpPr/>
              <p:nvPr/>
            </p:nvSpPr>
            <p:spPr>
              <a:xfrm>
                <a:off x="10616620" y="4731520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BCE4D7AA-824A-4D51-A859-64CA43CB2D2F}"/>
                  </a:ext>
                </a:extLst>
              </p:cNvPr>
              <p:cNvSpPr/>
              <p:nvPr/>
            </p:nvSpPr>
            <p:spPr>
              <a:xfrm>
                <a:off x="10615842" y="4795528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AF6EE7DD-1D3F-4D9F-BA23-75BC4D54A600}"/>
                  </a:ext>
                </a:extLst>
              </p:cNvPr>
              <p:cNvSpPr/>
              <p:nvPr/>
            </p:nvSpPr>
            <p:spPr>
              <a:xfrm>
                <a:off x="10615842" y="4731520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0BD607F6-FD61-418D-94BB-610752DB799D}"/>
                  </a:ext>
                </a:extLst>
              </p:cNvPr>
              <p:cNvGrpSpPr/>
              <p:nvPr/>
            </p:nvGrpSpPr>
            <p:grpSpPr>
              <a:xfrm>
                <a:off x="10615842" y="5999556"/>
                <a:ext cx="274320" cy="192024"/>
                <a:chOff x="1501532" y="5950339"/>
                <a:chExt cx="699763" cy="469550"/>
              </a:xfrm>
            </p:grpSpPr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8455037B-B8A6-4E05-B093-890149FD34DB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2062EE09-3A09-4B30-9157-5DDEF68B5AB4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1C265056-AE46-4EEB-81D8-A0D122BA9318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E4555570-B763-46F1-9761-58CC847A27CF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14F4EBB-0473-40F5-B783-0CFFFE22F698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DB212357-ADA5-41EC-B0FB-388B32A22FFE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87" name="Straight Arrow Connector 886">
                <a:extLst>
                  <a:ext uri="{FF2B5EF4-FFF2-40B4-BE49-F238E27FC236}">
                    <a16:creationId xmlns:a16="http://schemas.microsoft.com/office/drawing/2014/main" id="{16B1F62B-2D6D-4D3A-946E-1B0DDBD4893E}"/>
                  </a:ext>
                </a:extLst>
              </p:cNvPr>
              <p:cNvCxnSpPr>
                <a:stCxn id="902" idx="3"/>
                <a:endCxn id="885" idx="1"/>
              </p:cNvCxnSpPr>
              <p:nvPr/>
            </p:nvCxnSpPr>
            <p:spPr>
              <a:xfrm>
                <a:off x="9793482" y="777324"/>
                <a:ext cx="822360" cy="525423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>
                <a:extLst>
                  <a:ext uri="{FF2B5EF4-FFF2-40B4-BE49-F238E27FC236}">
                    <a16:creationId xmlns:a16="http://schemas.microsoft.com/office/drawing/2014/main" id="{76B9863A-A16E-4494-BB03-7E84D11CF978}"/>
                  </a:ext>
                </a:extLst>
              </p:cNvPr>
              <p:cNvCxnSpPr>
                <a:stCxn id="901" idx="3"/>
                <a:endCxn id="874" idx="1"/>
              </p:cNvCxnSpPr>
              <p:nvPr/>
            </p:nvCxnSpPr>
            <p:spPr>
              <a:xfrm>
                <a:off x="9793483" y="840644"/>
                <a:ext cx="828645" cy="13091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>
                <a:extLst>
                  <a:ext uri="{FF2B5EF4-FFF2-40B4-BE49-F238E27FC236}">
                    <a16:creationId xmlns:a16="http://schemas.microsoft.com/office/drawing/2014/main" id="{67789658-ADF9-492E-A6E3-080D312F75B3}"/>
                  </a:ext>
                </a:extLst>
              </p:cNvPr>
              <p:cNvCxnSpPr>
                <a:stCxn id="905" idx="3"/>
                <a:endCxn id="873" idx="1"/>
              </p:cNvCxnSpPr>
              <p:nvPr/>
            </p:nvCxnSpPr>
            <p:spPr>
              <a:xfrm>
                <a:off x="9793483" y="970035"/>
                <a:ext cx="828645" cy="124374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>
                <a:extLst>
                  <a:ext uri="{FF2B5EF4-FFF2-40B4-BE49-F238E27FC236}">
                    <a16:creationId xmlns:a16="http://schemas.microsoft.com/office/drawing/2014/main" id="{A6F71A1D-E1CD-41BC-92C5-7B2265F3E8E1}"/>
                  </a:ext>
                </a:extLst>
              </p:cNvPr>
              <p:cNvCxnSpPr>
                <a:stCxn id="906" idx="3"/>
                <a:endCxn id="884" idx="1"/>
              </p:cNvCxnSpPr>
              <p:nvPr/>
            </p:nvCxnSpPr>
            <p:spPr>
              <a:xfrm>
                <a:off x="9793482" y="906714"/>
                <a:ext cx="822360" cy="518885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>
                <a:extLst>
                  <a:ext uri="{FF2B5EF4-FFF2-40B4-BE49-F238E27FC236}">
                    <a16:creationId xmlns:a16="http://schemas.microsoft.com/office/drawing/2014/main" id="{9AA4E2C7-A4DE-4BBE-805B-A2DC4BD8E633}"/>
                  </a:ext>
                </a:extLst>
              </p:cNvPr>
              <p:cNvCxnSpPr>
                <a:stCxn id="913" idx="3"/>
                <a:endCxn id="861" idx="1"/>
              </p:cNvCxnSpPr>
              <p:nvPr/>
            </p:nvCxnSpPr>
            <p:spPr>
              <a:xfrm flipV="1">
                <a:off x="9784208" y="892152"/>
                <a:ext cx="837561" cy="13810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08A81B79-2ECB-40DF-92D4-705C6C5BFEFC}"/>
                  </a:ext>
                </a:extLst>
              </p:cNvPr>
              <p:cNvCxnSpPr>
                <a:stCxn id="912" idx="3"/>
                <a:endCxn id="879" idx="1"/>
              </p:cNvCxnSpPr>
              <p:nvPr/>
            </p:nvCxnSpPr>
            <p:spPr>
              <a:xfrm>
                <a:off x="9784208" y="2337138"/>
                <a:ext cx="831635" cy="242638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E5FEC910-B1DC-44C1-9C8D-CCB5D50C238F}"/>
                  </a:ext>
                </a:extLst>
              </p:cNvPr>
              <p:cNvCxnSpPr>
                <a:stCxn id="850" idx="3"/>
                <a:endCxn id="867" idx="1"/>
              </p:cNvCxnSpPr>
              <p:nvPr/>
            </p:nvCxnSpPr>
            <p:spPr>
              <a:xfrm flipV="1">
                <a:off x="9789214" y="3504043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>
                <a:extLst>
                  <a:ext uri="{FF2B5EF4-FFF2-40B4-BE49-F238E27FC236}">
                    <a16:creationId xmlns:a16="http://schemas.microsoft.com/office/drawing/2014/main" id="{6374F12E-C419-4B54-AA91-5614962C8980}"/>
                  </a:ext>
                </a:extLst>
              </p:cNvPr>
              <p:cNvCxnSpPr>
                <a:stCxn id="849" idx="3"/>
                <a:endCxn id="866" idx="1"/>
              </p:cNvCxnSpPr>
              <p:nvPr/>
            </p:nvCxnSpPr>
            <p:spPr>
              <a:xfrm flipV="1">
                <a:off x="9789214" y="3568051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Arrow Connector 894">
                <a:extLst>
                  <a:ext uri="{FF2B5EF4-FFF2-40B4-BE49-F238E27FC236}">
                    <a16:creationId xmlns:a16="http://schemas.microsoft.com/office/drawing/2014/main" id="{0D4309A4-A44F-4F74-B9E1-A731EEC84A22}"/>
                  </a:ext>
                </a:extLst>
              </p:cNvPr>
              <p:cNvCxnSpPr>
                <a:stCxn id="852" idx="3"/>
                <a:endCxn id="860" idx="1"/>
              </p:cNvCxnSpPr>
              <p:nvPr/>
            </p:nvCxnSpPr>
            <p:spPr>
              <a:xfrm flipV="1">
                <a:off x="9789214" y="956161"/>
                <a:ext cx="832555" cy="391936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>
                <a:extLst>
                  <a:ext uri="{FF2B5EF4-FFF2-40B4-BE49-F238E27FC236}">
                    <a16:creationId xmlns:a16="http://schemas.microsoft.com/office/drawing/2014/main" id="{D38814B0-DCEC-480B-9E38-EB4FD0F5E0D6}"/>
                  </a:ext>
                </a:extLst>
              </p:cNvPr>
              <p:cNvCxnSpPr>
                <a:stCxn id="927" idx="3"/>
                <a:endCxn id="868" idx="1"/>
              </p:cNvCxnSpPr>
              <p:nvPr/>
            </p:nvCxnSpPr>
            <p:spPr>
              <a:xfrm flipV="1">
                <a:off x="9793974" y="3632058"/>
                <a:ext cx="838002" cy="237947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>
                <a:extLst>
                  <a:ext uri="{FF2B5EF4-FFF2-40B4-BE49-F238E27FC236}">
                    <a16:creationId xmlns:a16="http://schemas.microsoft.com/office/drawing/2014/main" id="{67311726-24C4-48DA-94A8-134E7B3499DB}"/>
                  </a:ext>
                </a:extLst>
              </p:cNvPr>
              <p:cNvCxnSpPr>
                <a:stCxn id="926" idx="3"/>
                <a:endCxn id="958" idx="1"/>
              </p:cNvCxnSpPr>
              <p:nvPr/>
            </p:nvCxnSpPr>
            <p:spPr>
              <a:xfrm flipV="1">
                <a:off x="9793974" y="4895112"/>
                <a:ext cx="821480" cy="118007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>
                <a:extLst>
                  <a:ext uri="{FF2B5EF4-FFF2-40B4-BE49-F238E27FC236}">
                    <a16:creationId xmlns:a16="http://schemas.microsoft.com/office/drawing/2014/main" id="{B342F7FF-0D1B-4F14-AA50-2229D0F5ACE9}"/>
                  </a:ext>
                </a:extLst>
              </p:cNvPr>
              <p:cNvCxnSpPr>
                <a:stCxn id="910" idx="3"/>
                <a:endCxn id="886" idx="1"/>
              </p:cNvCxnSpPr>
              <p:nvPr/>
            </p:nvCxnSpPr>
            <p:spPr>
              <a:xfrm>
                <a:off x="9784208" y="2209178"/>
                <a:ext cx="831635" cy="3950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>
                <a:extLst>
                  <a:ext uri="{FF2B5EF4-FFF2-40B4-BE49-F238E27FC236}">
                    <a16:creationId xmlns:a16="http://schemas.microsoft.com/office/drawing/2014/main" id="{DEDC6099-68BD-4C03-8E0F-63C88AAFCF03}"/>
                  </a:ext>
                </a:extLst>
              </p:cNvPr>
              <p:cNvCxnSpPr>
                <a:stCxn id="911" idx="3"/>
                <a:endCxn id="875" idx="1"/>
              </p:cNvCxnSpPr>
              <p:nvPr/>
            </p:nvCxnSpPr>
            <p:spPr>
              <a:xfrm>
                <a:off x="9784207" y="2145198"/>
                <a:ext cx="837920" cy="13259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0" name="Group 899">
                <a:extLst>
                  <a:ext uri="{FF2B5EF4-FFF2-40B4-BE49-F238E27FC236}">
                    <a16:creationId xmlns:a16="http://schemas.microsoft.com/office/drawing/2014/main" id="{509BDE54-64C8-4827-8211-826489E8AEC9}"/>
                  </a:ext>
                </a:extLst>
              </p:cNvPr>
              <p:cNvGrpSpPr/>
              <p:nvPr/>
            </p:nvGrpSpPr>
            <p:grpSpPr>
              <a:xfrm>
                <a:off x="9519162" y="745662"/>
                <a:ext cx="274320" cy="256032"/>
                <a:chOff x="-9168" y="976137"/>
                <a:chExt cx="699767" cy="632855"/>
              </a:xfrm>
            </p:grpSpPr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E1DA2124-6EC0-4D3E-90FB-ADB54098F89D}"/>
                    </a:ext>
                  </a:extLst>
                </p:cNvPr>
                <p:cNvSpPr/>
                <p:nvPr/>
              </p:nvSpPr>
              <p:spPr>
                <a:xfrm>
                  <a:off x="-7190" y="1132653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36402E8D-339B-4E96-AEBE-E328019A7843}"/>
                    </a:ext>
                  </a:extLst>
                </p:cNvPr>
                <p:cNvSpPr/>
                <p:nvPr/>
              </p:nvSpPr>
              <p:spPr>
                <a:xfrm>
                  <a:off x="-7190" y="976137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6A03F94-55C8-423E-A5EB-C688BDFF7E38}"/>
                    </a:ext>
                  </a:extLst>
                </p:cNvPr>
                <p:cNvSpPr/>
                <p:nvPr/>
              </p:nvSpPr>
              <p:spPr>
                <a:xfrm>
                  <a:off x="-9168" y="113265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F5598207-9457-4FE7-B2BE-5C2DBF89D911}"/>
                    </a:ext>
                  </a:extLst>
                </p:cNvPr>
                <p:cNvSpPr/>
                <p:nvPr/>
              </p:nvSpPr>
              <p:spPr>
                <a:xfrm>
                  <a:off x="-9168" y="97613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31C085A0-A4CC-4093-BE7B-30CD5D45B566}"/>
                    </a:ext>
                  </a:extLst>
                </p:cNvPr>
                <p:cNvSpPr/>
                <p:nvPr/>
              </p:nvSpPr>
              <p:spPr>
                <a:xfrm>
                  <a:off x="-7190" y="145247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695E69E9-00B4-4F18-9CCD-3B0E62295D8A}"/>
                    </a:ext>
                  </a:extLst>
                </p:cNvPr>
                <p:cNvSpPr/>
                <p:nvPr/>
              </p:nvSpPr>
              <p:spPr>
                <a:xfrm>
                  <a:off x="-7190" y="129596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6C1F6A81-F10F-4E1E-8664-38EB8E70ECF8}"/>
                    </a:ext>
                  </a:extLst>
                </p:cNvPr>
                <p:cNvSpPr/>
                <p:nvPr/>
              </p:nvSpPr>
              <p:spPr>
                <a:xfrm>
                  <a:off x="-9168" y="145247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E3EF32E2-B745-4A5B-A4CF-34C0CA7918A4}"/>
                    </a:ext>
                  </a:extLst>
                </p:cNvPr>
                <p:cNvSpPr/>
                <p:nvPr/>
              </p:nvSpPr>
              <p:spPr>
                <a:xfrm>
                  <a:off x="-9168" y="129596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9" name="Group 908">
                <a:extLst>
                  <a:ext uri="{FF2B5EF4-FFF2-40B4-BE49-F238E27FC236}">
                    <a16:creationId xmlns:a16="http://schemas.microsoft.com/office/drawing/2014/main" id="{5B53F819-686E-4EBA-8A4F-3C4331A69A09}"/>
                  </a:ext>
                </a:extLst>
              </p:cNvPr>
              <p:cNvGrpSpPr/>
              <p:nvPr/>
            </p:nvGrpSpPr>
            <p:grpSpPr>
              <a:xfrm>
                <a:off x="9509887" y="2113207"/>
                <a:ext cx="274320" cy="320040"/>
                <a:chOff x="-9767" y="2195965"/>
                <a:chExt cx="699916" cy="782921"/>
              </a:xfrm>
            </p:grpSpPr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DC01315-7E1C-4722-8ABC-8B25544D191C}"/>
                    </a:ext>
                  </a:extLst>
                </p:cNvPr>
                <p:cNvSpPr/>
                <p:nvPr/>
              </p:nvSpPr>
              <p:spPr>
                <a:xfrm>
                  <a:off x="-7640" y="2352481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7874FC9C-1F0B-4E48-ABAC-24EA43BD4558}"/>
                    </a:ext>
                  </a:extLst>
                </p:cNvPr>
                <p:cNvSpPr/>
                <p:nvPr/>
              </p:nvSpPr>
              <p:spPr>
                <a:xfrm>
                  <a:off x="-7640" y="2195965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C7524A03-161E-4270-AB33-AFC72E7161BA}"/>
                    </a:ext>
                  </a:extLst>
                </p:cNvPr>
                <p:cNvSpPr/>
                <p:nvPr/>
              </p:nvSpPr>
              <p:spPr>
                <a:xfrm>
                  <a:off x="-7640" y="2665514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1FCAEA7C-9420-4628-9BE6-E6E5F8887062}"/>
                    </a:ext>
                  </a:extLst>
                </p:cNvPr>
                <p:cNvSpPr/>
                <p:nvPr/>
              </p:nvSpPr>
              <p:spPr>
                <a:xfrm>
                  <a:off x="-7640" y="25089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20F9C560-B1D3-4873-9EFC-D9B48314B2E8}"/>
                    </a:ext>
                  </a:extLst>
                </p:cNvPr>
                <p:cNvSpPr/>
                <p:nvPr/>
              </p:nvSpPr>
              <p:spPr>
                <a:xfrm>
                  <a:off x="-9618" y="235248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EEF71911-4656-4B63-97F2-E6EA1388DCD2}"/>
                    </a:ext>
                  </a:extLst>
                </p:cNvPr>
                <p:cNvSpPr/>
                <p:nvPr/>
              </p:nvSpPr>
              <p:spPr>
                <a:xfrm>
                  <a:off x="-9618" y="219596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4A255940-8449-47BF-ABE9-9F84B9FD89E0}"/>
                    </a:ext>
                  </a:extLst>
                </p:cNvPr>
                <p:cNvSpPr/>
                <p:nvPr/>
              </p:nvSpPr>
              <p:spPr>
                <a:xfrm>
                  <a:off x="-9618" y="26655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23424702-E1F8-4DB8-931F-8709DB45F96B}"/>
                    </a:ext>
                  </a:extLst>
                </p:cNvPr>
                <p:cNvSpPr/>
                <p:nvPr/>
              </p:nvSpPr>
              <p:spPr>
                <a:xfrm>
                  <a:off x="-9618" y="25089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F62ABE00-CD17-4A0C-B1C9-7419C302E8B5}"/>
                    </a:ext>
                  </a:extLst>
                </p:cNvPr>
                <p:cNvSpPr/>
                <p:nvPr/>
              </p:nvSpPr>
              <p:spPr>
                <a:xfrm>
                  <a:off x="-7789" y="2822370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2E8BBA4D-8966-40E1-A088-00ACB57C2475}"/>
                    </a:ext>
                  </a:extLst>
                </p:cNvPr>
                <p:cNvSpPr/>
                <p:nvPr/>
              </p:nvSpPr>
              <p:spPr>
                <a:xfrm>
                  <a:off x="-9767" y="282237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9197B9AE-76DC-4ED1-9879-99A2C5B10FD8}"/>
                  </a:ext>
                </a:extLst>
              </p:cNvPr>
              <p:cNvGrpSpPr/>
              <p:nvPr/>
            </p:nvGrpSpPr>
            <p:grpSpPr>
              <a:xfrm>
                <a:off x="9509887" y="3360465"/>
                <a:ext cx="274320" cy="128016"/>
                <a:chOff x="-10297" y="3581792"/>
                <a:chExt cx="699767" cy="313032"/>
              </a:xfrm>
            </p:grpSpPr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2F215224-687B-455D-90C5-416EEB05AD96}"/>
                    </a:ext>
                  </a:extLst>
                </p:cNvPr>
                <p:cNvSpPr/>
                <p:nvPr/>
              </p:nvSpPr>
              <p:spPr>
                <a:xfrm>
                  <a:off x="-8319" y="373830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9396A948-6B0B-441A-A520-9038B39A79F8}"/>
                    </a:ext>
                  </a:extLst>
                </p:cNvPr>
                <p:cNvSpPr/>
                <p:nvPr/>
              </p:nvSpPr>
              <p:spPr>
                <a:xfrm>
                  <a:off x="-8319" y="3581792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1590C6D1-5781-4089-9583-F1FC6F972FC8}"/>
                    </a:ext>
                  </a:extLst>
                </p:cNvPr>
                <p:cNvSpPr/>
                <p:nvPr/>
              </p:nvSpPr>
              <p:spPr>
                <a:xfrm>
                  <a:off x="-10297" y="37383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01410E8B-5C67-4AA5-B3EA-10832D987F90}"/>
                    </a:ext>
                  </a:extLst>
                </p:cNvPr>
                <p:cNvSpPr/>
                <p:nvPr/>
              </p:nvSpPr>
              <p:spPr>
                <a:xfrm>
                  <a:off x="-10297" y="358179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CCAE95DA-F979-42F1-B66D-36C360703DF3}"/>
                  </a:ext>
                </a:extLst>
              </p:cNvPr>
              <p:cNvGrpSpPr/>
              <p:nvPr/>
            </p:nvGrpSpPr>
            <p:grpSpPr>
              <a:xfrm>
                <a:off x="9519654" y="5979712"/>
                <a:ext cx="274320" cy="320040"/>
                <a:chOff x="0" y="5935208"/>
                <a:chExt cx="700298" cy="787009"/>
              </a:xfrm>
            </p:grpSpPr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725CB95C-3A0C-4B4F-A385-260340E8571E}"/>
                    </a:ext>
                  </a:extLst>
                </p:cNvPr>
                <p:cNvSpPr/>
                <p:nvPr/>
              </p:nvSpPr>
              <p:spPr>
                <a:xfrm>
                  <a:off x="2509" y="6091725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6CAD5F5C-1FEC-4783-A088-381657BE2C01}"/>
                    </a:ext>
                  </a:extLst>
                </p:cNvPr>
                <p:cNvSpPr/>
                <p:nvPr/>
              </p:nvSpPr>
              <p:spPr>
                <a:xfrm>
                  <a:off x="2509" y="593520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76AFB1FB-FA17-4AA2-A742-3D35F0D0FF4D}"/>
                    </a:ext>
                  </a:extLst>
                </p:cNvPr>
                <p:cNvSpPr/>
                <p:nvPr/>
              </p:nvSpPr>
              <p:spPr>
                <a:xfrm>
                  <a:off x="2509" y="624824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062433EE-A4CA-4DD1-9E55-FB98206EB298}"/>
                    </a:ext>
                  </a:extLst>
                </p:cNvPr>
                <p:cNvSpPr/>
                <p:nvPr/>
              </p:nvSpPr>
              <p:spPr>
                <a:xfrm>
                  <a:off x="531" y="609172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33945522-A7D0-44D5-9523-5D66BB920E82}"/>
                    </a:ext>
                  </a:extLst>
                </p:cNvPr>
                <p:cNvSpPr/>
                <p:nvPr/>
              </p:nvSpPr>
              <p:spPr>
                <a:xfrm>
                  <a:off x="531" y="59352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0EFEA336-13FB-47D1-A81E-915319E5D581}"/>
                    </a:ext>
                  </a:extLst>
                </p:cNvPr>
                <p:cNvSpPr/>
                <p:nvPr/>
              </p:nvSpPr>
              <p:spPr>
                <a:xfrm>
                  <a:off x="531" y="624824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D315B81-D871-4FE3-871C-B5526F45E195}"/>
                    </a:ext>
                  </a:extLst>
                </p:cNvPr>
                <p:cNvSpPr/>
                <p:nvPr/>
              </p:nvSpPr>
              <p:spPr>
                <a:xfrm>
                  <a:off x="1978" y="6565701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3F4EC9F8-3895-4A41-9192-470D6AE13223}"/>
                    </a:ext>
                  </a:extLst>
                </p:cNvPr>
                <p:cNvSpPr/>
                <p:nvPr/>
              </p:nvSpPr>
              <p:spPr>
                <a:xfrm>
                  <a:off x="1978" y="6409185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65AF5B13-EDD2-40D0-8551-BA5AEE654E47}"/>
                    </a:ext>
                  </a:extLst>
                </p:cNvPr>
                <p:cNvSpPr/>
                <p:nvPr/>
              </p:nvSpPr>
              <p:spPr>
                <a:xfrm>
                  <a:off x="0" y="6565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37F9413C-AABF-44A2-9EE0-4BAA9B141C65}"/>
                    </a:ext>
                  </a:extLst>
                </p:cNvPr>
                <p:cNvSpPr/>
                <p:nvPr/>
              </p:nvSpPr>
              <p:spPr>
                <a:xfrm>
                  <a:off x="0" y="640918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36" name="Group 935">
                <a:extLst>
                  <a:ext uri="{FF2B5EF4-FFF2-40B4-BE49-F238E27FC236}">
                    <a16:creationId xmlns:a16="http://schemas.microsoft.com/office/drawing/2014/main" id="{972A990F-3181-49EB-8D14-B9F5B75DF403}"/>
                  </a:ext>
                </a:extLst>
              </p:cNvPr>
              <p:cNvGrpSpPr/>
              <p:nvPr/>
            </p:nvGrpSpPr>
            <p:grpSpPr>
              <a:xfrm>
                <a:off x="10622486" y="2308360"/>
                <a:ext cx="274320" cy="192024"/>
                <a:chOff x="1503507" y="3584988"/>
                <a:chExt cx="699767" cy="469550"/>
              </a:xfrm>
            </p:grpSpPr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AC34643B-B414-4924-8F88-E816C76DF7A0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Rectangle 937">
                  <a:extLst>
                    <a:ext uri="{FF2B5EF4-FFF2-40B4-BE49-F238E27FC236}">
                      <a16:creationId xmlns:a16="http://schemas.microsoft.com/office/drawing/2014/main" id="{B93DACCC-C625-493B-B7A2-8A606C99636E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Rectangle 938">
                  <a:extLst>
                    <a:ext uri="{FF2B5EF4-FFF2-40B4-BE49-F238E27FC236}">
                      <a16:creationId xmlns:a16="http://schemas.microsoft.com/office/drawing/2014/main" id="{DEAD9BDE-1BB5-48D7-B876-B9BDE2AFBE85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Rectangle 939">
                  <a:extLst>
                    <a:ext uri="{FF2B5EF4-FFF2-40B4-BE49-F238E27FC236}">
                      <a16:creationId xmlns:a16="http://schemas.microsoft.com/office/drawing/2014/main" id="{2D08A1D8-43D4-49C7-B949-05C0FCB195BD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Rectangle 940">
                  <a:extLst>
                    <a:ext uri="{FF2B5EF4-FFF2-40B4-BE49-F238E27FC236}">
                      <a16:creationId xmlns:a16="http://schemas.microsoft.com/office/drawing/2014/main" id="{10B14950-EFFF-4AB7-934D-9C6F28617FD4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2" name="Rectangle 941">
                  <a:extLst>
                    <a:ext uri="{FF2B5EF4-FFF2-40B4-BE49-F238E27FC236}">
                      <a16:creationId xmlns:a16="http://schemas.microsoft.com/office/drawing/2014/main" id="{7AFF853C-6A1D-4B4D-B78A-8BF0421DB8A5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0C8249A0-2EEA-4F5D-BC16-E96FC655D2DB}"/>
                  </a:ext>
                </a:extLst>
              </p:cNvPr>
              <p:cNvCxnSpPr>
                <a:stCxn id="921" idx="3"/>
                <a:endCxn id="941" idx="1"/>
              </p:cNvCxnSpPr>
              <p:nvPr/>
            </p:nvCxnSpPr>
            <p:spPr>
              <a:xfrm flipV="1">
                <a:off x="9784208" y="2340365"/>
                <a:ext cx="838279" cy="111611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6803517F-84AC-4CEB-A0FB-C663DF172C0A}"/>
                  </a:ext>
                </a:extLst>
              </p:cNvPr>
              <p:cNvCxnSpPr>
                <a:stCxn id="928" idx="3"/>
                <a:endCxn id="940" idx="1"/>
              </p:cNvCxnSpPr>
              <p:nvPr/>
            </p:nvCxnSpPr>
            <p:spPr>
              <a:xfrm flipV="1">
                <a:off x="9793974" y="2404374"/>
                <a:ext cx="828512" cy="373445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>
                <a:extLst>
                  <a:ext uri="{FF2B5EF4-FFF2-40B4-BE49-F238E27FC236}">
                    <a16:creationId xmlns:a16="http://schemas.microsoft.com/office/drawing/2014/main" id="{CD49BF97-6558-4759-B1AA-8250E2BD973A}"/>
                  </a:ext>
                </a:extLst>
              </p:cNvPr>
              <p:cNvCxnSpPr>
                <a:stCxn id="932" idx="3"/>
                <a:endCxn id="942" idx="1"/>
              </p:cNvCxnSpPr>
              <p:nvPr/>
            </p:nvCxnSpPr>
            <p:spPr>
              <a:xfrm flipV="1">
                <a:off x="9793766" y="2468380"/>
                <a:ext cx="828720" cy="379954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8D1BE396-AB2F-4BFB-9086-B8D8910CF7B9}"/>
                  </a:ext>
                </a:extLst>
              </p:cNvPr>
              <p:cNvGrpSpPr/>
              <p:nvPr/>
            </p:nvGrpSpPr>
            <p:grpSpPr>
              <a:xfrm>
                <a:off x="10615842" y="6193831"/>
                <a:ext cx="274320" cy="192024"/>
                <a:chOff x="1501532" y="5950339"/>
                <a:chExt cx="699763" cy="469550"/>
              </a:xfrm>
            </p:grpSpPr>
            <p:sp>
              <p:nvSpPr>
                <p:cNvPr id="947" name="Rectangle 946">
                  <a:extLst>
                    <a:ext uri="{FF2B5EF4-FFF2-40B4-BE49-F238E27FC236}">
                      <a16:creationId xmlns:a16="http://schemas.microsoft.com/office/drawing/2014/main" id="{50F6433B-FCF3-46DC-92FC-62A2E0CA6424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Rectangle 947">
                  <a:extLst>
                    <a:ext uri="{FF2B5EF4-FFF2-40B4-BE49-F238E27FC236}">
                      <a16:creationId xmlns:a16="http://schemas.microsoft.com/office/drawing/2014/main" id="{0FC997A5-0DC1-4366-A805-F651A67BBFEE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35061E16-99EC-47FF-989C-708C4F8B7415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4CEF02A4-B4D5-48D4-9555-B4D83C6DF535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F92D68B7-259C-4407-93C8-5DB3C4E16E20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5E55DE-489F-4235-A6EC-B65BB890F107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3" name="Straight Arrow Connector 952">
                <a:extLst>
                  <a:ext uri="{FF2B5EF4-FFF2-40B4-BE49-F238E27FC236}">
                    <a16:creationId xmlns:a16="http://schemas.microsoft.com/office/drawing/2014/main" id="{6B5A7B0D-B2EF-463F-AE21-E2622AF7CFAC}"/>
                  </a:ext>
                </a:extLst>
              </p:cNvPr>
              <p:cNvCxnSpPr>
                <a:stCxn id="922" idx="3"/>
                <a:endCxn id="951" idx="1"/>
              </p:cNvCxnSpPr>
              <p:nvPr/>
            </p:nvCxnSpPr>
            <p:spPr>
              <a:xfrm>
                <a:off x="9784208" y="3392469"/>
                <a:ext cx="831635" cy="283336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Arrow Connector 953">
                <a:extLst>
                  <a:ext uri="{FF2B5EF4-FFF2-40B4-BE49-F238E27FC236}">
                    <a16:creationId xmlns:a16="http://schemas.microsoft.com/office/drawing/2014/main" id="{EB05B797-B8DD-4AF5-BEF7-B7DCF4727AB9}"/>
                  </a:ext>
                </a:extLst>
              </p:cNvPr>
              <p:cNvCxnSpPr>
                <a:stCxn id="851" idx="3"/>
                <a:endCxn id="950" idx="1"/>
              </p:cNvCxnSpPr>
              <p:nvPr/>
            </p:nvCxnSpPr>
            <p:spPr>
              <a:xfrm>
                <a:off x="9789214" y="4939529"/>
                <a:ext cx="826629" cy="135031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86B578EB-53EC-4538-B8C9-A82761180F98}"/>
                  </a:ext>
                </a:extLst>
              </p:cNvPr>
              <p:cNvCxnSpPr>
                <a:stCxn id="933" idx="3"/>
                <a:endCxn id="952" idx="1"/>
              </p:cNvCxnSpPr>
              <p:nvPr/>
            </p:nvCxnSpPr>
            <p:spPr>
              <a:xfrm>
                <a:off x="9793766" y="6204281"/>
                <a:ext cx="822076" cy="14957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6" name="Group 955">
                <a:extLst>
                  <a:ext uri="{FF2B5EF4-FFF2-40B4-BE49-F238E27FC236}">
                    <a16:creationId xmlns:a16="http://schemas.microsoft.com/office/drawing/2014/main" id="{366E839D-BC8D-42BA-9369-FA2D29F4C84F}"/>
                  </a:ext>
                </a:extLst>
              </p:cNvPr>
              <p:cNvGrpSpPr/>
              <p:nvPr/>
            </p:nvGrpSpPr>
            <p:grpSpPr>
              <a:xfrm>
                <a:off x="10615454" y="4863107"/>
                <a:ext cx="274320" cy="64008"/>
                <a:chOff x="1871392" y="4931652"/>
                <a:chExt cx="274320" cy="64008"/>
              </a:xfrm>
            </p:grpSpPr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48CFED05-B558-4488-8DC4-A8599F90D59D}"/>
                    </a:ext>
                  </a:extLst>
                </p:cNvPr>
                <p:cNvSpPr/>
                <p:nvPr/>
              </p:nvSpPr>
              <p:spPr>
                <a:xfrm>
                  <a:off x="1872167" y="4931652"/>
                  <a:ext cx="273545" cy="6400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Rectangle 957">
                  <a:extLst>
                    <a:ext uri="{FF2B5EF4-FFF2-40B4-BE49-F238E27FC236}">
                      <a16:creationId xmlns:a16="http://schemas.microsoft.com/office/drawing/2014/main" id="{06213009-5D6E-4775-9000-CCEBB8253F30}"/>
                    </a:ext>
                  </a:extLst>
                </p:cNvPr>
                <p:cNvSpPr/>
                <p:nvPr/>
              </p:nvSpPr>
              <p:spPr>
                <a:xfrm>
                  <a:off x="1871392" y="4931652"/>
                  <a:ext cx="136772" cy="6400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9" name="Straight Arrow Connector 958">
                <a:extLst>
                  <a:ext uri="{FF2B5EF4-FFF2-40B4-BE49-F238E27FC236}">
                    <a16:creationId xmlns:a16="http://schemas.microsoft.com/office/drawing/2014/main" id="{BDD48AD3-1CD5-4784-B7F0-38238F7E7F83}"/>
                  </a:ext>
                </a:extLst>
              </p:cNvPr>
              <p:cNvCxnSpPr>
                <a:stCxn id="918" idx="3"/>
                <a:endCxn id="878" idx="1"/>
              </p:cNvCxnSpPr>
              <p:nvPr/>
            </p:nvCxnSpPr>
            <p:spPr>
              <a:xfrm>
                <a:off x="9784148" y="2401258"/>
                <a:ext cx="831694" cy="24262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D154803-BE30-4FA6-8469-23D2C5BB6E23}"/>
                </a:ext>
              </a:extLst>
            </p:cNvPr>
            <p:cNvSpPr/>
            <p:nvPr/>
          </p:nvSpPr>
          <p:spPr>
            <a:xfrm>
              <a:off x="7661147" y="381574"/>
              <a:ext cx="1444302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to all comm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0097CF-EB66-4EE8-BFB0-4B22AA4A6195}"/>
              </a:ext>
            </a:extLst>
          </p:cNvPr>
          <p:cNvGrpSpPr/>
          <p:nvPr/>
        </p:nvGrpSpPr>
        <p:grpSpPr>
          <a:xfrm>
            <a:off x="7534668" y="646544"/>
            <a:ext cx="1302018" cy="6134597"/>
            <a:chOff x="9176088" y="381573"/>
            <a:chExt cx="1302018" cy="6134597"/>
          </a:xfrm>
        </p:grpSpPr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933E7498-6EE2-451E-91A1-601A1F850361}"/>
                </a:ext>
              </a:extLst>
            </p:cNvPr>
            <p:cNvSpPr/>
            <p:nvPr/>
          </p:nvSpPr>
          <p:spPr>
            <a:xfrm flipH="1">
              <a:off x="9176088" y="3488390"/>
              <a:ext cx="1294481" cy="935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DCE03971-5246-4E22-A396-208F9737D878}"/>
                </a:ext>
              </a:extLst>
            </p:cNvPr>
            <p:cNvSpPr/>
            <p:nvPr/>
          </p:nvSpPr>
          <p:spPr>
            <a:xfrm flipH="1">
              <a:off x="9176088" y="4536519"/>
              <a:ext cx="1294481" cy="931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44098B60-F5DE-4E6F-B684-2FC18F01AE3B}"/>
                </a:ext>
              </a:extLst>
            </p:cNvPr>
            <p:cNvSpPr/>
            <p:nvPr/>
          </p:nvSpPr>
          <p:spPr>
            <a:xfrm flipH="1">
              <a:off x="9176089" y="5564781"/>
              <a:ext cx="1294481" cy="951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06065DC-882A-4129-9041-9930A577BF1A}"/>
                </a:ext>
              </a:extLst>
            </p:cNvPr>
            <p:cNvSpPr/>
            <p:nvPr/>
          </p:nvSpPr>
          <p:spPr>
            <a:xfrm flipH="1">
              <a:off x="9183625" y="2453226"/>
              <a:ext cx="1294481" cy="9340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9A159A71-A94A-4F3C-B506-DFC67AAEA017}"/>
                </a:ext>
              </a:extLst>
            </p:cNvPr>
            <p:cNvSpPr/>
            <p:nvPr/>
          </p:nvSpPr>
          <p:spPr>
            <a:xfrm flipH="1">
              <a:off x="9176778" y="1409743"/>
              <a:ext cx="1298739" cy="941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3695CAAF-623B-40FF-A011-DCA821795604}"/>
                </a:ext>
              </a:extLst>
            </p:cNvPr>
            <p:cNvGrpSpPr/>
            <p:nvPr/>
          </p:nvGrpSpPr>
          <p:grpSpPr>
            <a:xfrm flipH="1">
              <a:off x="10073771" y="4838117"/>
              <a:ext cx="252572" cy="206243"/>
              <a:chOff x="-4761" y="4708701"/>
              <a:chExt cx="699768" cy="626065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097D27E5-A2CB-49B1-A657-669FFD1491AA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0" name="Rectangle 1079">
                <a:extLst>
                  <a:ext uri="{FF2B5EF4-FFF2-40B4-BE49-F238E27FC236}">
                    <a16:creationId xmlns:a16="http://schemas.microsoft.com/office/drawing/2014/main" id="{92030944-BB24-4E78-A90C-4A16CC4041C6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77C36922-6F86-4CF5-9080-2A88A3C28E02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198FC450-5D96-4674-8D60-50E0EC913E50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0C0942B9-795B-4201-8978-9A5A6FF34E12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18C7CD8B-E6C4-4297-9CDF-E7BD2E10B56B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5CF51846-E350-4B3C-A185-E653B3B98E61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20CA4B04-5EAB-4558-B8AC-5178FDA7F9D4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38BC4767-1C9E-4E31-BD18-6240F7FA1A10}"/>
                </a:ext>
              </a:extLst>
            </p:cNvPr>
            <p:cNvGrpSpPr/>
            <p:nvPr/>
          </p:nvGrpSpPr>
          <p:grpSpPr>
            <a:xfrm flipH="1">
              <a:off x="9282176" y="1732487"/>
              <a:ext cx="252572" cy="103122"/>
              <a:chOff x="1507458" y="975898"/>
              <a:chExt cx="699767" cy="313032"/>
            </a:xfrm>
          </p:grpSpPr>
          <p:sp>
            <p:nvSpPr>
              <p:cNvPr id="1075" name="Rectangle 1074">
                <a:extLst>
                  <a:ext uri="{FF2B5EF4-FFF2-40B4-BE49-F238E27FC236}">
                    <a16:creationId xmlns:a16="http://schemas.microsoft.com/office/drawing/2014/main" id="{58C75F43-412C-4918-B6DC-CF881B41BEA4}"/>
                  </a:ext>
                </a:extLst>
              </p:cNvPr>
              <p:cNvSpPr/>
              <p:nvPr/>
            </p:nvSpPr>
            <p:spPr>
              <a:xfrm>
                <a:off x="1509436" y="1132414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5777F35F-7F5A-47FD-8A1D-7D6BB3BE7CB3}"/>
                  </a:ext>
                </a:extLst>
              </p:cNvPr>
              <p:cNvSpPr/>
              <p:nvPr/>
            </p:nvSpPr>
            <p:spPr>
              <a:xfrm>
                <a:off x="1509436" y="975898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Rectangle 1076">
                <a:extLst>
                  <a:ext uri="{FF2B5EF4-FFF2-40B4-BE49-F238E27FC236}">
                    <a16:creationId xmlns:a16="http://schemas.microsoft.com/office/drawing/2014/main" id="{B11724E9-62F9-41E6-A195-8C7A075F555C}"/>
                  </a:ext>
                </a:extLst>
              </p:cNvPr>
              <p:cNvSpPr/>
              <p:nvPr/>
            </p:nvSpPr>
            <p:spPr>
              <a:xfrm>
                <a:off x="1507458" y="113241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37E9F-B6B6-4601-8A31-261A9727F887}"/>
                  </a:ext>
                </a:extLst>
              </p:cNvPr>
              <p:cNvSpPr/>
              <p:nvPr/>
            </p:nvSpPr>
            <p:spPr>
              <a:xfrm>
                <a:off x="1507458" y="97589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AB6FD2E8-B7B0-4C61-9E4C-F5C5ADC2C2C9}"/>
                </a:ext>
              </a:extLst>
            </p:cNvPr>
            <p:cNvGrpSpPr/>
            <p:nvPr/>
          </p:nvGrpSpPr>
          <p:grpSpPr>
            <a:xfrm flipH="1">
              <a:off x="9272778" y="3836462"/>
              <a:ext cx="252572" cy="154682"/>
              <a:chOff x="1505482" y="2196547"/>
              <a:chExt cx="699768" cy="469549"/>
            </a:xfrm>
          </p:grpSpPr>
          <p:sp>
            <p:nvSpPr>
              <p:cNvPr id="1069" name="Rectangle 1068">
                <a:extLst>
                  <a:ext uri="{FF2B5EF4-FFF2-40B4-BE49-F238E27FC236}">
                    <a16:creationId xmlns:a16="http://schemas.microsoft.com/office/drawing/2014/main" id="{AE06048C-393A-4A28-A24C-EE60D1B60AB2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Rectangle 1069">
                <a:extLst>
                  <a:ext uri="{FF2B5EF4-FFF2-40B4-BE49-F238E27FC236}">
                    <a16:creationId xmlns:a16="http://schemas.microsoft.com/office/drawing/2014/main" id="{6E2FC346-D177-4F4E-8450-BC82BAF7F866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07F8A633-8BFD-4D72-8865-3FCC474C9DE5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2" name="Rectangle 1071">
                <a:extLst>
                  <a:ext uri="{FF2B5EF4-FFF2-40B4-BE49-F238E27FC236}">
                    <a16:creationId xmlns:a16="http://schemas.microsoft.com/office/drawing/2014/main" id="{6AC09270-747D-4891-A685-46FB4526B232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9DD6EAF-519B-45D7-8D5B-9A98ADA06FB1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C83284ED-4885-459B-A88E-2E21AB530E85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8" name="Group 977">
              <a:extLst>
                <a:ext uri="{FF2B5EF4-FFF2-40B4-BE49-F238E27FC236}">
                  <a16:creationId xmlns:a16="http://schemas.microsoft.com/office/drawing/2014/main" id="{63659FE1-CAA7-49C6-8DB8-CAF698A2051B}"/>
                </a:ext>
              </a:extLst>
            </p:cNvPr>
            <p:cNvGrpSpPr/>
            <p:nvPr/>
          </p:nvGrpSpPr>
          <p:grpSpPr>
            <a:xfrm flipH="1">
              <a:off x="9281846" y="2745547"/>
              <a:ext cx="252572" cy="154682"/>
              <a:chOff x="1503507" y="3584988"/>
              <a:chExt cx="699767" cy="469550"/>
            </a:xfrm>
          </p:grpSpPr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33A5B0C5-EF04-4493-9A73-BB4A6F1DA95F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Rectangle 1063">
                <a:extLst>
                  <a:ext uri="{FF2B5EF4-FFF2-40B4-BE49-F238E27FC236}">
                    <a16:creationId xmlns:a16="http://schemas.microsoft.com/office/drawing/2014/main" id="{960B980C-0D41-4DB9-8496-D80AA4AFDA4A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E0E3A88-16E0-4E41-BF44-70126C880733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474A5165-B11E-43F0-B3D1-2E1E31682E8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7" name="Rectangle 1066">
                <a:extLst>
                  <a:ext uri="{FF2B5EF4-FFF2-40B4-BE49-F238E27FC236}">
                    <a16:creationId xmlns:a16="http://schemas.microsoft.com/office/drawing/2014/main" id="{4927276A-7FCE-4137-B5AF-543B54638718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C49B885-6B7D-488C-BDE9-CD127D3BDF43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FF3090D-DEF4-42CA-9D24-6AA3FFBB432D}"/>
                </a:ext>
              </a:extLst>
            </p:cNvPr>
            <p:cNvSpPr/>
            <p:nvPr/>
          </p:nvSpPr>
          <p:spPr>
            <a:xfrm flipH="1">
              <a:off x="9287630" y="4902582"/>
              <a:ext cx="251858" cy="515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D01E906-C21C-47E3-B9E8-4B84381CEA43}"/>
                </a:ext>
              </a:extLst>
            </p:cNvPr>
            <p:cNvSpPr/>
            <p:nvPr/>
          </p:nvSpPr>
          <p:spPr>
            <a:xfrm flipH="1">
              <a:off x="9287630" y="4851021"/>
              <a:ext cx="251858" cy="515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0CA935B9-CD5E-4748-AADA-6EE562DAE7DF}"/>
                </a:ext>
              </a:extLst>
            </p:cNvPr>
            <p:cNvSpPr/>
            <p:nvPr/>
          </p:nvSpPr>
          <p:spPr>
            <a:xfrm flipH="1">
              <a:off x="9414275" y="4902582"/>
              <a:ext cx="125928" cy="515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7BB6B245-EB46-4224-B783-4C351EB4DEC5}"/>
                </a:ext>
              </a:extLst>
            </p:cNvPr>
            <p:cNvSpPr/>
            <p:nvPr/>
          </p:nvSpPr>
          <p:spPr>
            <a:xfrm flipH="1">
              <a:off x="9414275" y="4851021"/>
              <a:ext cx="125928" cy="515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3" name="Group 982">
              <a:extLst>
                <a:ext uri="{FF2B5EF4-FFF2-40B4-BE49-F238E27FC236}">
                  <a16:creationId xmlns:a16="http://schemas.microsoft.com/office/drawing/2014/main" id="{61FD3956-6523-4686-BAFA-E1A697F8509D}"/>
                </a:ext>
              </a:extLst>
            </p:cNvPr>
            <p:cNvGrpSpPr/>
            <p:nvPr/>
          </p:nvGrpSpPr>
          <p:grpSpPr>
            <a:xfrm flipH="1">
              <a:off x="9287632" y="5872471"/>
              <a:ext cx="252572" cy="154682"/>
              <a:chOff x="1501532" y="5950339"/>
              <a:chExt cx="699763" cy="469550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FA9979C1-B355-4B37-A9DF-FC63319CB288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E63799AA-FAA8-4809-9881-D58C97F2F1EA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5A9F7819-7ABD-4535-BFC5-162469253170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B4A825DD-5A4F-4003-9538-F7105AA95EE0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38D5256E-1658-47BD-AD4D-550266DAF33F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E57A93A3-F412-4FDD-BFB1-262B14FD570E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7" name="Group 996">
              <a:extLst>
                <a:ext uri="{FF2B5EF4-FFF2-40B4-BE49-F238E27FC236}">
                  <a16:creationId xmlns:a16="http://schemas.microsoft.com/office/drawing/2014/main" id="{3BA65781-97FB-4110-BE39-DFC16F6CEAC1}"/>
                </a:ext>
              </a:extLst>
            </p:cNvPr>
            <p:cNvGrpSpPr/>
            <p:nvPr/>
          </p:nvGrpSpPr>
          <p:grpSpPr>
            <a:xfrm flipH="1">
              <a:off x="10069389" y="1563193"/>
              <a:ext cx="252572" cy="206243"/>
              <a:chOff x="-9168" y="976137"/>
              <a:chExt cx="699767" cy="632855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C10148E3-92CF-4EE8-B0B7-3A029649FE39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E5DD3813-3192-4CEC-95C1-90E89EB6FD30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BB6E44AB-5636-472B-833D-4A65CF5BE59E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5E65C0B7-1997-418C-A3C5-0597CF965F9F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40C58A63-CC49-4B3E-AC18-AF29DBA12F99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A2BA304B-74DB-4E90-8289-7073DE6A5A65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3B2AC4A9-8700-4EC0-BF6F-18FBBABC73F5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6A49AC42-2465-4F3C-A7B4-06EDB7013EE5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9" name="Group 998">
              <a:extLst>
                <a:ext uri="{FF2B5EF4-FFF2-40B4-BE49-F238E27FC236}">
                  <a16:creationId xmlns:a16="http://schemas.microsoft.com/office/drawing/2014/main" id="{5CB59F02-38D2-4EA8-BE24-A34687AE5397}"/>
                </a:ext>
              </a:extLst>
            </p:cNvPr>
            <p:cNvGrpSpPr/>
            <p:nvPr/>
          </p:nvGrpSpPr>
          <p:grpSpPr>
            <a:xfrm flipH="1">
              <a:off x="10078381" y="3746585"/>
              <a:ext cx="252572" cy="103122"/>
              <a:chOff x="-10297" y="3581792"/>
              <a:chExt cx="699767" cy="3130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F4DF8B3F-E30A-40B7-925E-6C18C5E2A45E}"/>
                  </a:ext>
                </a:extLst>
              </p:cNvPr>
              <p:cNvSpPr/>
              <p:nvPr/>
            </p:nvSpPr>
            <p:spPr>
              <a:xfrm>
                <a:off x="-8319" y="3738308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A9945658-15A8-4DF8-AD3D-9FB78C432184}"/>
                  </a:ext>
                </a:extLst>
              </p:cNvPr>
              <p:cNvSpPr/>
              <p:nvPr/>
            </p:nvSpPr>
            <p:spPr>
              <a:xfrm>
                <a:off x="-8319" y="3581792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E93E7DA2-595D-4B42-A430-0384EEFF8BF8}"/>
                  </a:ext>
                </a:extLst>
              </p:cNvPr>
              <p:cNvSpPr/>
              <p:nvPr/>
            </p:nvSpPr>
            <p:spPr>
              <a:xfrm>
                <a:off x="-10297" y="373830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8A676D7D-5558-438E-8870-A1DC1C5D935F}"/>
                  </a:ext>
                </a:extLst>
              </p:cNvPr>
              <p:cNvSpPr/>
              <p:nvPr/>
            </p:nvSpPr>
            <p:spPr>
              <a:xfrm>
                <a:off x="-10297" y="358179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1" name="Group 1000">
              <a:extLst>
                <a:ext uri="{FF2B5EF4-FFF2-40B4-BE49-F238E27FC236}">
                  <a16:creationId xmlns:a16="http://schemas.microsoft.com/office/drawing/2014/main" id="{705AC660-4D39-464D-B86C-16518F2ACDE3}"/>
                </a:ext>
              </a:extLst>
            </p:cNvPr>
            <p:cNvGrpSpPr/>
            <p:nvPr/>
          </p:nvGrpSpPr>
          <p:grpSpPr>
            <a:xfrm flipH="1">
              <a:off x="9281515" y="2899076"/>
              <a:ext cx="252572" cy="154682"/>
              <a:chOff x="1503507" y="3584988"/>
              <a:chExt cx="699767" cy="469550"/>
            </a:xfrm>
          </p:grpSpPr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17802869-DA7C-4E92-AE56-651E4D81F1EB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Rectangle 1019">
                <a:extLst>
                  <a:ext uri="{FF2B5EF4-FFF2-40B4-BE49-F238E27FC236}">
                    <a16:creationId xmlns:a16="http://schemas.microsoft.com/office/drawing/2014/main" id="{52D4C2B8-5872-4908-BB08-D7EB7003957D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D4DAE64A-6F3D-41B8-9D99-16DF79D218DF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Rectangle 1021">
                <a:extLst>
                  <a:ext uri="{FF2B5EF4-FFF2-40B4-BE49-F238E27FC236}">
                    <a16:creationId xmlns:a16="http://schemas.microsoft.com/office/drawing/2014/main" id="{AB1FF5E6-B3EE-4C61-9463-26FC8FB0FD5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D90B1F57-913B-40FF-8F3C-80BEEECC27D9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132BCFD6-C6DC-4A06-84AA-6FF025FDC741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30E24726-3B2B-4597-8B00-BA3FE003E70F}"/>
                </a:ext>
              </a:extLst>
            </p:cNvPr>
            <p:cNvGrpSpPr/>
            <p:nvPr/>
          </p:nvGrpSpPr>
          <p:grpSpPr>
            <a:xfrm flipH="1">
              <a:off x="9287632" y="6028967"/>
              <a:ext cx="252572" cy="154682"/>
              <a:chOff x="1501532" y="5950339"/>
              <a:chExt cx="699763" cy="469550"/>
            </a:xfrm>
          </p:grpSpPr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90BB4057-DCC9-4C28-BED1-79451313573A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1622F18F-DF56-48A0-963F-EA1C36C472F5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F89841D2-DAE3-4A8C-B470-D4E561CB7DF7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FFABE67B-6C2E-49D1-A492-AFAD7DB91896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7132EC21-0DA1-45ED-8D76-9DBB1A875547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640C5A69-0F4A-4E78-AAA9-528DF4F6D51F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9" name="Group 1008">
              <a:extLst>
                <a:ext uri="{FF2B5EF4-FFF2-40B4-BE49-F238E27FC236}">
                  <a16:creationId xmlns:a16="http://schemas.microsoft.com/office/drawing/2014/main" id="{AE8858B7-F674-4F2E-B794-671CA1DA0236}"/>
                </a:ext>
              </a:extLst>
            </p:cNvPr>
            <p:cNvGrpSpPr/>
            <p:nvPr/>
          </p:nvGrpSpPr>
          <p:grpSpPr>
            <a:xfrm flipH="1">
              <a:off x="9287990" y="4957019"/>
              <a:ext cx="252572" cy="51561"/>
              <a:chOff x="1871392" y="4931652"/>
              <a:chExt cx="274320" cy="64008"/>
            </a:xfrm>
          </p:grpSpPr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0EDFC92E-BDBB-4062-BF2E-D867BF140E6C}"/>
                  </a:ext>
                </a:extLst>
              </p:cNvPr>
              <p:cNvSpPr/>
              <p:nvPr/>
            </p:nvSpPr>
            <p:spPr>
              <a:xfrm>
                <a:off x="1872167" y="4931652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B24053C-F6A4-4B71-9FB6-D6F606764423}"/>
                  </a:ext>
                </a:extLst>
              </p:cNvPr>
              <p:cNvSpPr/>
              <p:nvPr/>
            </p:nvSpPr>
            <p:spPr>
              <a:xfrm>
                <a:off x="1871392" y="4931652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4A188430-7A6E-4284-A07F-EFCF9CB81959}"/>
                </a:ext>
              </a:extLst>
            </p:cNvPr>
            <p:cNvGrpSpPr/>
            <p:nvPr/>
          </p:nvGrpSpPr>
          <p:grpSpPr>
            <a:xfrm flipH="1">
              <a:off x="10070326" y="1666491"/>
              <a:ext cx="252572" cy="206243"/>
              <a:chOff x="-9168" y="976137"/>
              <a:chExt cx="699767" cy="632855"/>
            </a:xfrm>
          </p:grpSpPr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C60B40EE-5CAB-4C68-8F0C-C121FE899CE2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E03C6A23-13C7-454F-81B5-E1D4F45D6BE5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70EE7B63-0886-4ED8-8929-A162E6F5EEEA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0" name="Rectangle 1099">
                <a:extLst>
                  <a:ext uri="{FF2B5EF4-FFF2-40B4-BE49-F238E27FC236}">
                    <a16:creationId xmlns:a16="http://schemas.microsoft.com/office/drawing/2014/main" id="{C337E6C9-1197-4467-9265-7FA1138FF792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B2F6B1-9B99-435C-B312-15076E36F23B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935D215F-6663-4C73-88AC-429BCD233645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07470B4F-C76F-464C-87CA-82E591F63D16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70A1C83F-3DFF-4628-9EBB-79DBB6E503E9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5" name="Group 1104">
              <a:extLst>
                <a:ext uri="{FF2B5EF4-FFF2-40B4-BE49-F238E27FC236}">
                  <a16:creationId xmlns:a16="http://schemas.microsoft.com/office/drawing/2014/main" id="{A56A95C9-8AA4-46F4-8877-078DA88DF694}"/>
                </a:ext>
              </a:extLst>
            </p:cNvPr>
            <p:cNvGrpSpPr/>
            <p:nvPr/>
          </p:nvGrpSpPr>
          <p:grpSpPr>
            <a:xfrm flipH="1">
              <a:off x="10014802" y="2743265"/>
              <a:ext cx="252572" cy="154682"/>
              <a:chOff x="1503507" y="3584988"/>
              <a:chExt cx="699767" cy="469550"/>
            </a:xfrm>
          </p:grpSpPr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02226EC4-BF20-49DE-98BC-6241C34D3EEE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2321973F-585B-4CD7-B632-2D5876BC7DEC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8" name="Rectangle 1107">
                <a:extLst>
                  <a:ext uri="{FF2B5EF4-FFF2-40B4-BE49-F238E27FC236}">
                    <a16:creationId xmlns:a16="http://schemas.microsoft.com/office/drawing/2014/main" id="{9078E259-F23D-4BE9-938A-7972B3E87862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9" name="Rectangle 1108">
                <a:extLst>
                  <a:ext uri="{FF2B5EF4-FFF2-40B4-BE49-F238E27FC236}">
                    <a16:creationId xmlns:a16="http://schemas.microsoft.com/office/drawing/2014/main" id="{89BBE756-271B-4DF2-8F61-C18B595E67E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ECC759C8-92C4-49FC-84DE-CE20ABF06C43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19A90EB4-33F5-4AE3-AB14-8E8EBDD4282E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D93540A9-0B0E-4503-A71A-AB06123EEE2A}"/>
                </a:ext>
              </a:extLst>
            </p:cNvPr>
            <p:cNvGrpSpPr/>
            <p:nvPr/>
          </p:nvGrpSpPr>
          <p:grpSpPr>
            <a:xfrm flipH="1">
              <a:off x="10014471" y="2896794"/>
              <a:ext cx="252572" cy="154682"/>
              <a:chOff x="1503507" y="3584988"/>
              <a:chExt cx="699767" cy="46955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B4CB24EB-7671-4BC0-AA5A-A96D074CA05B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4" name="Rectangle 1113">
                <a:extLst>
                  <a:ext uri="{FF2B5EF4-FFF2-40B4-BE49-F238E27FC236}">
                    <a16:creationId xmlns:a16="http://schemas.microsoft.com/office/drawing/2014/main" id="{12FDA546-02AD-4579-B28B-995139EF1A8C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5" name="Rectangle 1114">
                <a:extLst>
                  <a:ext uri="{FF2B5EF4-FFF2-40B4-BE49-F238E27FC236}">
                    <a16:creationId xmlns:a16="http://schemas.microsoft.com/office/drawing/2014/main" id="{9A36B6CF-BA60-495F-9DB8-D89332C7E06A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931EA7A6-51F2-4D47-A524-414862EF34C2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7" name="Rectangle 1116">
                <a:extLst>
                  <a:ext uri="{FF2B5EF4-FFF2-40B4-BE49-F238E27FC236}">
                    <a16:creationId xmlns:a16="http://schemas.microsoft.com/office/drawing/2014/main" id="{7579D2B3-B37D-4F7F-8288-6BB329E4D39E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8" name="Rectangle 1117">
                <a:extLst>
                  <a:ext uri="{FF2B5EF4-FFF2-40B4-BE49-F238E27FC236}">
                    <a16:creationId xmlns:a16="http://schemas.microsoft.com/office/drawing/2014/main" id="{3E5EC4F6-F88B-4C16-87A5-B033F78669FC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DAFCEDD9-2874-454F-8BA7-5556F95C08BE}"/>
                </a:ext>
              </a:extLst>
            </p:cNvPr>
            <p:cNvGrpSpPr/>
            <p:nvPr/>
          </p:nvGrpSpPr>
          <p:grpSpPr>
            <a:xfrm flipH="1">
              <a:off x="10015769" y="3050689"/>
              <a:ext cx="252572" cy="154682"/>
              <a:chOff x="1503507" y="3584988"/>
              <a:chExt cx="699767" cy="469550"/>
            </a:xfrm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83F8F7A6-92ED-4AC4-AD1A-C5FA7E85AE4A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677C524B-9399-4955-8A24-885135FA2E90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2" name="Rectangle 1121">
                <a:extLst>
                  <a:ext uri="{FF2B5EF4-FFF2-40B4-BE49-F238E27FC236}">
                    <a16:creationId xmlns:a16="http://schemas.microsoft.com/office/drawing/2014/main" id="{5A30F19C-CFB8-43AA-8BEB-9398C6F767B9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A2D3673F-0F75-4525-95F2-4C5B46892871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4" name="Rectangle 1123">
                <a:extLst>
                  <a:ext uri="{FF2B5EF4-FFF2-40B4-BE49-F238E27FC236}">
                    <a16:creationId xmlns:a16="http://schemas.microsoft.com/office/drawing/2014/main" id="{FE62ADBC-E423-4E35-8BD7-FD41D983D14C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5" name="Rectangle 1124">
                <a:extLst>
                  <a:ext uri="{FF2B5EF4-FFF2-40B4-BE49-F238E27FC236}">
                    <a16:creationId xmlns:a16="http://schemas.microsoft.com/office/drawing/2014/main" id="{E63D2740-5FFC-42F2-8755-9FB59C030290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DA9BF890-F008-48E5-80C8-575B77FA5C9C}"/>
                </a:ext>
              </a:extLst>
            </p:cNvPr>
            <p:cNvGrpSpPr/>
            <p:nvPr/>
          </p:nvGrpSpPr>
          <p:grpSpPr>
            <a:xfrm flipH="1">
              <a:off x="10077363" y="3852804"/>
              <a:ext cx="252572" cy="154682"/>
              <a:chOff x="1505482" y="2196547"/>
              <a:chExt cx="699768" cy="469549"/>
            </a:xfrm>
          </p:grpSpPr>
          <p:sp>
            <p:nvSpPr>
              <p:cNvPr id="1127" name="Rectangle 1126">
                <a:extLst>
                  <a:ext uri="{FF2B5EF4-FFF2-40B4-BE49-F238E27FC236}">
                    <a16:creationId xmlns:a16="http://schemas.microsoft.com/office/drawing/2014/main" id="{14479E80-306A-42B1-A335-3AAB5CC51C95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31607EBC-88BB-45E3-9EC1-3A9588086558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A4FD38E9-2DCA-4EEA-AA2F-F4B2E6C1D377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0" name="Rectangle 1129">
                <a:extLst>
                  <a:ext uri="{FF2B5EF4-FFF2-40B4-BE49-F238E27FC236}">
                    <a16:creationId xmlns:a16="http://schemas.microsoft.com/office/drawing/2014/main" id="{4C022415-F041-4D7D-83D0-595F136146DF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1" name="Rectangle 1130">
                <a:extLst>
                  <a:ext uri="{FF2B5EF4-FFF2-40B4-BE49-F238E27FC236}">
                    <a16:creationId xmlns:a16="http://schemas.microsoft.com/office/drawing/2014/main" id="{96EF2D90-2607-473C-9A6F-ED22D4E60C60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2" name="Rectangle 1131">
                <a:extLst>
                  <a:ext uri="{FF2B5EF4-FFF2-40B4-BE49-F238E27FC236}">
                    <a16:creationId xmlns:a16="http://schemas.microsoft.com/office/drawing/2014/main" id="{4B4D9FCD-3B55-45AF-B457-A12B1809B142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3" name="Group 1132">
              <a:extLst>
                <a:ext uri="{FF2B5EF4-FFF2-40B4-BE49-F238E27FC236}">
                  <a16:creationId xmlns:a16="http://schemas.microsoft.com/office/drawing/2014/main" id="{11E2401C-C38F-4C00-ABF0-C6CA71499D6B}"/>
                </a:ext>
              </a:extLst>
            </p:cNvPr>
            <p:cNvGrpSpPr/>
            <p:nvPr/>
          </p:nvGrpSpPr>
          <p:grpSpPr>
            <a:xfrm flipH="1">
              <a:off x="10073790" y="4989354"/>
              <a:ext cx="252572" cy="206243"/>
              <a:chOff x="-4761" y="4708701"/>
              <a:chExt cx="699768" cy="626065"/>
            </a:xfrm>
          </p:grpSpPr>
          <p:sp>
            <p:nvSpPr>
              <p:cNvPr id="1134" name="Rectangle 1133">
                <a:extLst>
                  <a:ext uri="{FF2B5EF4-FFF2-40B4-BE49-F238E27FC236}">
                    <a16:creationId xmlns:a16="http://schemas.microsoft.com/office/drawing/2014/main" id="{E3BFA5DE-8536-45C9-B20E-61724A15B1F7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Rectangle 1134">
                <a:extLst>
                  <a:ext uri="{FF2B5EF4-FFF2-40B4-BE49-F238E27FC236}">
                    <a16:creationId xmlns:a16="http://schemas.microsoft.com/office/drawing/2014/main" id="{A2B5A3E3-F640-4848-A289-13D7C397076A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Rectangle 1135">
                <a:extLst>
                  <a:ext uri="{FF2B5EF4-FFF2-40B4-BE49-F238E27FC236}">
                    <a16:creationId xmlns:a16="http://schemas.microsoft.com/office/drawing/2014/main" id="{EEF6E8CC-705B-44FA-ADF4-4076C3EA96A4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71FFBD17-75C4-4E2E-B645-4A5D33AC854A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Rectangle 1137">
                <a:extLst>
                  <a:ext uri="{FF2B5EF4-FFF2-40B4-BE49-F238E27FC236}">
                    <a16:creationId xmlns:a16="http://schemas.microsoft.com/office/drawing/2014/main" id="{0739C25E-FEB5-4190-A735-2D9F1ABEFEE6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DA86F29C-8CBB-4DCE-BC70-77ADAD413660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Rectangle 1139">
                <a:extLst>
                  <a:ext uri="{FF2B5EF4-FFF2-40B4-BE49-F238E27FC236}">
                    <a16:creationId xmlns:a16="http://schemas.microsoft.com/office/drawing/2014/main" id="{3766E746-63FF-4435-90C9-C2C3C3951617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9BFE4033-D8B0-4A36-931B-427C0C40B8B6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2" name="Group 1141">
              <a:extLst>
                <a:ext uri="{FF2B5EF4-FFF2-40B4-BE49-F238E27FC236}">
                  <a16:creationId xmlns:a16="http://schemas.microsoft.com/office/drawing/2014/main" id="{600A1BD5-6E3B-4B57-B465-D7C54D1D2536}"/>
                </a:ext>
              </a:extLst>
            </p:cNvPr>
            <p:cNvGrpSpPr/>
            <p:nvPr/>
          </p:nvGrpSpPr>
          <p:grpSpPr>
            <a:xfrm flipH="1">
              <a:off x="10067890" y="5876278"/>
              <a:ext cx="252572" cy="154682"/>
              <a:chOff x="1501532" y="5950339"/>
              <a:chExt cx="699763" cy="469550"/>
            </a:xfrm>
          </p:grpSpPr>
          <p:sp>
            <p:nvSpPr>
              <p:cNvPr id="1143" name="Rectangle 1142">
                <a:extLst>
                  <a:ext uri="{FF2B5EF4-FFF2-40B4-BE49-F238E27FC236}">
                    <a16:creationId xmlns:a16="http://schemas.microsoft.com/office/drawing/2014/main" id="{2EC7BE6F-90A0-4C0A-B8EE-A56B314386E5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4" name="Rectangle 1143">
                <a:extLst>
                  <a:ext uri="{FF2B5EF4-FFF2-40B4-BE49-F238E27FC236}">
                    <a16:creationId xmlns:a16="http://schemas.microsoft.com/office/drawing/2014/main" id="{9457E055-28A8-4A14-9DE8-E387C2BDCBBD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Rectangle 1144">
                <a:extLst>
                  <a:ext uri="{FF2B5EF4-FFF2-40B4-BE49-F238E27FC236}">
                    <a16:creationId xmlns:a16="http://schemas.microsoft.com/office/drawing/2014/main" id="{3F7E297D-F644-472E-966A-03CA79FC415F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6" name="Rectangle 1145">
                <a:extLst>
                  <a:ext uri="{FF2B5EF4-FFF2-40B4-BE49-F238E27FC236}">
                    <a16:creationId xmlns:a16="http://schemas.microsoft.com/office/drawing/2014/main" id="{EDD489CB-2741-4911-9394-556A9DAD09DA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7" name="Rectangle 1146">
                <a:extLst>
                  <a:ext uri="{FF2B5EF4-FFF2-40B4-BE49-F238E27FC236}">
                    <a16:creationId xmlns:a16="http://schemas.microsoft.com/office/drawing/2014/main" id="{775C1A08-D0B5-481D-9CFE-3D6B677E19EA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EF021988-006F-4D70-BB03-FD5395D81596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16099407-9F57-4079-970F-672330609E1D}"/>
                </a:ext>
              </a:extLst>
            </p:cNvPr>
            <p:cNvGrpSpPr/>
            <p:nvPr/>
          </p:nvGrpSpPr>
          <p:grpSpPr>
            <a:xfrm flipH="1">
              <a:off x="10067890" y="6032774"/>
              <a:ext cx="252572" cy="154682"/>
              <a:chOff x="1501532" y="5950339"/>
              <a:chExt cx="699763" cy="469550"/>
            </a:xfrm>
          </p:grpSpPr>
          <p:sp>
            <p:nvSpPr>
              <p:cNvPr id="1150" name="Rectangle 1149">
                <a:extLst>
                  <a:ext uri="{FF2B5EF4-FFF2-40B4-BE49-F238E27FC236}">
                    <a16:creationId xmlns:a16="http://schemas.microsoft.com/office/drawing/2014/main" id="{413B7119-63EF-46B1-9950-9777ED772EEB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D0FA2F82-70C5-4A0B-ABED-BFB7217DC3D3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F26F94E6-193C-493F-85BF-E10DDD1EA6DA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CC8ABCEE-BB92-4EB4-98ED-6F30D4FD22A8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9FFEA159-4731-4411-A360-B4958C409B73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A7CE2AC4-7FC2-47E8-BDC5-12124A3EAF28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6" name="Group 1155">
              <a:extLst>
                <a:ext uri="{FF2B5EF4-FFF2-40B4-BE49-F238E27FC236}">
                  <a16:creationId xmlns:a16="http://schemas.microsoft.com/office/drawing/2014/main" id="{7005BF81-6D09-4728-B4AB-A7CBE51589EB}"/>
                </a:ext>
              </a:extLst>
            </p:cNvPr>
            <p:cNvGrpSpPr/>
            <p:nvPr/>
          </p:nvGrpSpPr>
          <p:grpSpPr>
            <a:xfrm flipH="1">
              <a:off x="10066982" y="6032332"/>
              <a:ext cx="252572" cy="154682"/>
              <a:chOff x="1501532" y="5950339"/>
              <a:chExt cx="699763" cy="469550"/>
            </a:xfrm>
          </p:grpSpPr>
          <p:sp>
            <p:nvSpPr>
              <p:cNvPr id="1157" name="Rectangle 1156">
                <a:extLst>
                  <a:ext uri="{FF2B5EF4-FFF2-40B4-BE49-F238E27FC236}">
                    <a16:creationId xmlns:a16="http://schemas.microsoft.com/office/drawing/2014/main" id="{B90A7AD8-EF8A-43AC-8612-5858420D3BBC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8" name="Rectangle 1157">
                <a:extLst>
                  <a:ext uri="{FF2B5EF4-FFF2-40B4-BE49-F238E27FC236}">
                    <a16:creationId xmlns:a16="http://schemas.microsoft.com/office/drawing/2014/main" id="{59121AE8-5B74-4DDC-827E-ED2DFF316CA7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9" name="Rectangle 1158">
                <a:extLst>
                  <a:ext uri="{FF2B5EF4-FFF2-40B4-BE49-F238E27FC236}">
                    <a16:creationId xmlns:a16="http://schemas.microsoft.com/office/drawing/2014/main" id="{D599DC20-4011-44C2-A54B-9556D51997DF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Rectangle 1159">
                <a:extLst>
                  <a:ext uri="{FF2B5EF4-FFF2-40B4-BE49-F238E27FC236}">
                    <a16:creationId xmlns:a16="http://schemas.microsoft.com/office/drawing/2014/main" id="{005ECB70-5A21-40F4-A910-F2421C3F72D4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Rectangle 1160">
                <a:extLst>
                  <a:ext uri="{FF2B5EF4-FFF2-40B4-BE49-F238E27FC236}">
                    <a16:creationId xmlns:a16="http://schemas.microsoft.com/office/drawing/2014/main" id="{492CC637-F292-4C56-8B47-99DB9573C514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88294ED8-4E71-4ACD-BB59-06AEB8BC57E5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63" name="Group 1162">
              <a:extLst>
                <a:ext uri="{FF2B5EF4-FFF2-40B4-BE49-F238E27FC236}">
                  <a16:creationId xmlns:a16="http://schemas.microsoft.com/office/drawing/2014/main" id="{E7CDDD7B-FD04-4C57-9B0C-871D66B30755}"/>
                </a:ext>
              </a:extLst>
            </p:cNvPr>
            <p:cNvGrpSpPr/>
            <p:nvPr/>
          </p:nvGrpSpPr>
          <p:grpSpPr>
            <a:xfrm flipH="1">
              <a:off x="10066982" y="6188828"/>
              <a:ext cx="252572" cy="154682"/>
              <a:chOff x="1501532" y="5950339"/>
              <a:chExt cx="699763" cy="469550"/>
            </a:xfrm>
          </p:grpSpPr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7CAEF66A-7C90-4970-8E6D-21B00BBFEE21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5" name="Rectangle 1164">
                <a:extLst>
                  <a:ext uri="{FF2B5EF4-FFF2-40B4-BE49-F238E27FC236}">
                    <a16:creationId xmlns:a16="http://schemas.microsoft.com/office/drawing/2014/main" id="{40875AB0-750E-4B58-A60D-B13E3A503811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6" name="Rectangle 1165">
                <a:extLst>
                  <a:ext uri="{FF2B5EF4-FFF2-40B4-BE49-F238E27FC236}">
                    <a16:creationId xmlns:a16="http://schemas.microsoft.com/office/drawing/2014/main" id="{C53439D2-618C-4AA7-BE15-F6EC0452DAB2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Rectangle 1166">
                <a:extLst>
                  <a:ext uri="{FF2B5EF4-FFF2-40B4-BE49-F238E27FC236}">
                    <a16:creationId xmlns:a16="http://schemas.microsoft.com/office/drawing/2014/main" id="{D70B67D5-C869-4C1A-9B91-4F296147F3ED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8" name="Rectangle 1167">
                <a:extLst>
                  <a:ext uri="{FF2B5EF4-FFF2-40B4-BE49-F238E27FC236}">
                    <a16:creationId xmlns:a16="http://schemas.microsoft.com/office/drawing/2014/main" id="{45FE85C8-346C-4F63-B66E-C9040737B67A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Rectangle 1168">
                <a:extLst>
                  <a:ext uri="{FF2B5EF4-FFF2-40B4-BE49-F238E27FC236}">
                    <a16:creationId xmlns:a16="http://schemas.microsoft.com/office/drawing/2014/main" id="{548B5238-9736-4AFE-8501-4873B2D2551D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48AB2361-7BC0-4FC6-9B29-62163D8F6C31}"/>
                </a:ext>
              </a:extLst>
            </p:cNvPr>
            <p:cNvGrpSpPr/>
            <p:nvPr/>
          </p:nvGrpSpPr>
          <p:grpSpPr>
            <a:xfrm>
              <a:off x="9635109" y="1767397"/>
              <a:ext cx="356761" cy="4234069"/>
              <a:chOff x="11167824" y="939881"/>
              <a:chExt cx="542927" cy="5256207"/>
            </a:xfrm>
          </p:grpSpPr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76A39479-1555-4FD3-AFC6-747782873A9B}"/>
                  </a:ext>
                </a:extLst>
              </p:cNvPr>
              <p:cNvCxnSpPr/>
              <p:nvPr/>
            </p:nvCxnSpPr>
            <p:spPr>
              <a:xfrm>
                <a:off x="11167824" y="939881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40B37713-A3CE-4120-A483-C38990EB2930}"/>
                  </a:ext>
                </a:extLst>
              </p:cNvPr>
              <p:cNvCxnSpPr/>
              <p:nvPr/>
            </p:nvCxnSpPr>
            <p:spPr>
              <a:xfrm>
                <a:off x="11167824" y="2370305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71935A98-1386-4363-8132-2853194BEB14}"/>
                  </a:ext>
                </a:extLst>
              </p:cNvPr>
              <p:cNvCxnSpPr/>
              <p:nvPr/>
            </p:nvCxnSpPr>
            <p:spPr>
              <a:xfrm>
                <a:off x="11167824" y="3590200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C2F8F07-F970-4DBE-88DD-10C682673CAA}"/>
                  </a:ext>
                </a:extLst>
              </p:cNvPr>
              <p:cNvCxnSpPr/>
              <p:nvPr/>
            </p:nvCxnSpPr>
            <p:spPr>
              <a:xfrm>
                <a:off x="11167824" y="4879913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4A3CE909-C400-4A5B-9DFD-0BD1A8BD55FA}"/>
                  </a:ext>
                </a:extLst>
              </p:cNvPr>
              <p:cNvCxnSpPr/>
              <p:nvPr/>
            </p:nvCxnSpPr>
            <p:spPr>
              <a:xfrm>
                <a:off x="11167824" y="6196088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C28F5F2C-29B2-45D5-84C7-21FC436FE3A8}"/>
                </a:ext>
              </a:extLst>
            </p:cNvPr>
            <p:cNvSpPr/>
            <p:nvPr/>
          </p:nvSpPr>
          <p:spPr>
            <a:xfrm>
              <a:off x="9201415" y="381573"/>
              <a:ext cx="1276691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inserts</a:t>
              </a:r>
            </a:p>
          </p:txBody>
        </p:sp>
      </p:grpSp>
      <p:sp>
        <p:nvSpPr>
          <p:cNvPr id="1180" name="Arrow: Right 1179">
            <a:extLst>
              <a:ext uri="{FF2B5EF4-FFF2-40B4-BE49-F238E27FC236}">
                <a16:creationId xmlns:a16="http://schemas.microsoft.com/office/drawing/2014/main" id="{A4BE892D-7527-4A3A-AC24-3F93DFDFFD95}"/>
              </a:ext>
            </a:extLst>
          </p:cNvPr>
          <p:cNvSpPr/>
          <p:nvPr/>
        </p:nvSpPr>
        <p:spPr>
          <a:xfrm>
            <a:off x="7017170" y="3964684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4" name="Arrow: Right 1183">
            <a:extLst>
              <a:ext uri="{FF2B5EF4-FFF2-40B4-BE49-F238E27FC236}">
                <a16:creationId xmlns:a16="http://schemas.microsoft.com/office/drawing/2014/main" id="{EEA7C294-A7C8-45F0-8941-7319F1230B48}"/>
              </a:ext>
            </a:extLst>
          </p:cNvPr>
          <p:cNvSpPr/>
          <p:nvPr/>
        </p:nvSpPr>
        <p:spPr>
          <a:xfrm>
            <a:off x="7017170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8A3A7-B6B7-476D-84AD-5BA2DAB74CE5}"/>
              </a:ext>
            </a:extLst>
          </p:cNvPr>
          <p:cNvSpPr txBox="1"/>
          <p:nvPr/>
        </p:nvSpPr>
        <p:spPr>
          <a:xfrm>
            <a:off x="1431191" y="1143997"/>
            <a:ext cx="3382943" cy="32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Join        Project        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539EF3-5CE7-476E-A46A-97F6BD081ED1}"/>
              </a:ext>
            </a:extLst>
          </p:cNvPr>
          <p:cNvSpPr/>
          <p:nvPr/>
        </p:nvSpPr>
        <p:spPr>
          <a:xfrm>
            <a:off x="958550" y="4752369"/>
            <a:ext cx="3693717" cy="94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295F65-8FF9-4C4F-8A72-0A630D6BB480}"/>
              </a:ext>
            </a:extLst>
          </p:cNvPr>
          <p:cNvSpPr/>
          <p:nvPr/>
        </p:nvSpPr>
        <p:spPr>
          <a:xfrm>
            <a:off x="952529" y="5796152"/>
            <a:ext cx="3693717" cy="96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01725-47EB-40A1-A73E-6B71727546A3}"/>
              </a:ext>
            </a:extLst>
          </p:cNvPr>
          <p:cNvSpPr/>
          <p:nvPr/>
        </p:nvSpPr>
        <p:spPr>
          <a:xfrm>
            <a:off x="953249" y="3729504"/>
            <a:ext cx="3693717" cy="940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E18986-6136-4192-B792-115066EA2286}"/>
              </a:ext>
            </a:extLst>
          </p:cNvPr>
          <p:cNvSpPr/>
          <p:nvPr/>
        </p:nvSpPr>
        <p:spPr>
          <a:xfrm>
            <a:off x="952530" y="2683147"/>
            <a:ext cx="3693717" cy="937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744B6A-7456-4C3D-A598-E216C5B01B5F}"/>
              </a:ext>
            </a:extLst>
          </p:cNvPr>
          <p:cNvSpPr/>
          <p:nvPr/>
        </p:nvSpPr>
        <p:spPr>
          <a:xfrm>
            <a:off x="955653" y="1631614"/>
            <a:ext cx="3693717" cy="953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146E7E-70C8-4C51-90C6-BC556EBDFCEF}"/>
              </a:ext>
            </a:extLst>
          </p:cNvPr>
          <p:cNvSpPr/>
          <p:nvPr/>
        </p:nvSpPr>
        <p:spPr>
          <a:xfrm rot="10800000">
            <a:off x="2454382" y="4107735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137A64-E71F-48C8-BA09-FE79B6D9F7CA}"/>
              </a:ext>
            </a:extLst>
          </p:cNvPr>
          <p:cNvSpPr/>
          <p:nvPr/>
        </p:nvSpPr>
        <p:spPr>
          <a:xfrm rot="10800000">
            <a:off x="2454382" y="4155561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9646-8D45-4744-87E0-A91197E5EEAA}"/>
              </a:ext>
            </a:extLst>
          </p:cNvPr>
          <p:cNvSpPr/>
          <p:nvPr/>
        </p:nvSpPr>
        <p:spPr>
          <a:xfrm rot="10800000">
            <a:off x="2581254" y="4107735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2F785-BBD6-4F9A-8A1F-861A84FB0862}"/>
              </a:ext>
            </a:extLst>
          </p:cNvPr>
          <p:cNvSpPr/>
          <p:nvPr/>
        </p:nvSpPr>
        <p:spPr>
          <a:xfrm rot="10800000">
            <a:off x="2581254" y="4155561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C61A4A-410F-4393-AF0B-5A0AA895159D}"/>
              </a:ext>
            </a:extLst>
          </p:cNvPr>
          <p:cNvSpPr/>
          <p:nvPr/>
        </p:nvSpPr>
        <p:spPr>
          <a:xfrm>
            <a:off x="2328692" y="4155356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689B8-1549-4CFE-9FFC-A320B237D5F6}"/>
              </a:ext>
            </a:extLst>
          </p:cNvPr>
          <p:cNvSpPr/>
          <p:nvPr/>
        </p:nvSpPr>
        <p:spPr>
          <a:xfrm>
            <a:off x="2328692" y="4107530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37671-2234-4944-9A69-2EEE73BDF1C4}"/>
              </a:ext>
            </a:extLst>
          </p:cNvPr>
          <p:cNvSpPr/>
          <p:nvPr/>
        </p:nvSpPr>
        <p:spPr>
          <a:xfrm>
            <a:off x="2327979" y="4155356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24575F-EB25-4F0D-BA8B-65EDD9AE6B36}"/>
              </a:ext>
            </a:extLst>
          </p:cNvPr>
          <p:cNvSpPr/>
          <p:nvPr/>
        </p:nvSpPr>
        <p:spPr>
          <a:xfrm>
            <a:off x="2327979" y="4107530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EBA759-6B2D-48D4-99E8-9895F0BC024A}"/>
              </a:ext>
            </a:extLst>
          </p:cNvPr>
          <p:cNvGrpSpPr/>
          <p:nvPr/>
        </p:nvGrpSpPr>
        <p:grpSpPr>
          <a:xfrm>
            <a:off x="4272147" y="5092510"/>
            <a:ext cx="252956" cy="206243"/>
            <a:chOff x="3842839" y="3343478"/>
            <a:chExt cx="492027" cy="4747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471CB9-7AFD-4FD6-B138-F5618EC2A0BB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E79D1-6426-4FAE-B04B-C97498942864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35A6E0-2FD4-426C-86DC-051353802465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BF4B6-D1E6-4FF6-BF40-696C31CF403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87063-1CE6-45CA-B170-66BE8B498492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78B68E-7AC5-44DF-8307-1124E877743C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886CAE-D248-4E2E-BD67-C2E06D2F980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0AC914-AC14-4F8F-9FCA-EC07190A90C1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17D0BE-866D-4BFB-A13C-CC5DD5EA3F11}"/>
              </a:ext>
            </a:extLst>
          </p:cNvPr>
          <p:cNvGrpSpPr/>
          <p:nvPr/>
        </p:nvGrpSpPr>
        <p:grpSpPr>
          <a:xfrm>
            <a:off x="3295826" y="4308791"/>
            <a:ext cx="252956" cy="103122"/>
            <a:chOff x="2899526" y="627034"/>
            <a:chExt cx="492027" cy="23735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AC4B22-B25B-4A36-927F-5C9F619B7C66}"/>
                </a:ext>
              </a:extLst>
            </p:cNvPr>
            <p:cNvSpPr/>
            <p:nvPr/>
          </p:nvSpPr>
          <p:spPr>
            <a:xfrm>
              <a:off x="2900916" y="74571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5EA33F-B268-40FD-8A5F-1F438BF92BF5}"/>
                </a:ext>
              </a:extLst>
            </p:cNvPr>
            <p:cNvSpPr/>
            <p:nvPr/>
          </p:nvSpPr>
          <p:spPr>
            <a:xfrm>
              <a:off x="2900916" y="627034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23E774-1A1D-4EAC-9C08-E4A2B21EA9B6}"/>
                </a:ext>
              </a:extLst>
            </p:cNvPr>
            <p:cNvSpPr/>
            <p:nvPr/>
          </p:nvSpPr>
          <p:spPr>
            <a:xfrm>
              <a:off x="2899526" y="74571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0F7D7EF-BFC5-4C45-A615-60D57C669D66}"/>
                </a:ext>
              </a:extLst>
            </p:cNvPr>
            <p:cNvSpPr/>
            <p:nvPr/>
          </p:nvSpPr>
          <p:spPr>
            <a:xfrm>
              <a:off x="2899526" y="62703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49137D-CE6F-4FBD-A6D6-C52E30702D73}"/>
              </a:ext>
            </a:extLst>
          </p:cNvPr>
          <p:cNvGrpSpPr/>
          <p:nvPr/>
        </p:nvGrpSpPr>
        <p:grpSpPr>
          <a:xfrm>
            <a:off x="3311481" y="2029850"/>
            <a:ext cx="252956" cy="206243"/>
            <a:chOff x="2880302" y="2022763"/>
            <a:chExt cx="492028" cy="474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1F9A8-D4B7-4D5B-B390-07DC4E91FE0E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0C4471-8AC4-49F1-AD8A-AA77CC3AF546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5AD4C9-E9FC-426B-A2E7-10C898EF0A32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DB750-75A0-4359-94A7-571056013052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2B2E3A-28C2-481F-9EFA-957735358B52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FB364E-7F57-4F71-B744-0C1F1FD3EF8B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3BA906-82F5-46FE-9F22-34589257921F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E2C16F-53EC-4066-AEE9-D9C5966CAB28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60767E-CA2E-4B3B-A229-FF4260919E7E}"/>
              </a:ext>
            </a:extLst>
          </p:cNvPr>
          <p:cNvGrpSpPr/>
          <p:nvPr/>
        </p:nvGrpSpPr>
        <p:grpSpPr>
          <a:xfrm>
            <a:off x="3757482" y="2013087"/>
            <a:ext cx="254211" cy="4177680"/>
            <a:chOff x="3058127" y="838424"/>
            <a:chExt cx="275681" cy="518620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9AE34D-6AD1-4659-9BD0-6216D6E58A0A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5FD704-04AA-43FA-9434-0AB5B5839914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A1CFED6-BDAD-4518-B3DF-3C93134999BB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8B2A10-C63F-4ABB-9544-F7731C77488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E0BC28-91C6-4376-95B4-E4DF797E994D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EB0656-C3FA-4106-B284-A9FDDF16D2D9}"/>
              </a:ext>
            </a:extLst>
          </p:cNvPr>
          <p:cNvGrpSpPr/>
          <p:nvPr/>
        </p:nvGrpSpPr>
        <p:grpSpPr>
          <a:xfrm>
            <a:off x="1580871" y="2036793"/>
            <a:ext cx="253544" cy="192426"/>
            <a:chOff x="704646" y="405263"/>
            <a:chExt cx="274958" cy="23887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6F920A-AC35-4508-8AA4-41EB9278D615}"/>
                </a:ext>
              </a:extLst>
            </p:cNvPr>
            <p:cNvSpPr/>
            <p:nvPr/>
          </p:nvSpPr>
          <p:spPr>
            <a:xfrm rot="10800000">
              <a:off x="704646" y="5246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620461-F4AB-425B-A2E7-F32D760D49EB}"/>
                </a:ext>
              </a:extLst>
            </p:cNvPr>
            <p:cNvSpPr/>
            <p:nvPr/>
          </p:nvSpPr>
          <p:spPr>
            <a:xfrm rot="10800000">
              <a:off x="704646" y="5843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255713-AB3A-4824-9A97-FF74CB340429}"/>
                </a:ext>
              </a:extLst>
            </p:cNvPr>
            <p:cNvSpPr/>
            <p:nvPr/>
          </p:nvSpPr>
          <p:spPr>
            <a:xfrm rot="10800000">
              <a:off x="704646" y="4052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61558CC-15FD-406D-A2E3-87D8B490FF41}"/>
                </a:ext>
              </a:extLst>
            </p:cNvPr>
            <p:cNvSpPr/>
            <p:nvPr/>
          </p:nvSpPr>
          <p:spPr>
            <a:xfrm rot="10800000">
              <a:off x="704646" y="4649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0F9C067-830C-43DE-B645-E155766DEF71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>
              <a:off x="843580" y="435192"/>
              <a:ext cx="0" cy="208950"/>
            </a:xfrm>
            <a:prstGeom prst="line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A05A11-73D8-44AE-AAFB-10BF91B831A5}"/>
                </a:ext>
              </a:extLst>
            </p:cNvPr>
            <p:cNvSpPr/>
            <p:nvPr/>
          </p:nvSpPr>
          <p:spPr>
            <a:xfrm rot="10800000">
              <a:off x="843591" y="5247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8B1EF7-40C3-469A-8C19-6EC246C5C564}"/>
                </a:ext>
              </a:extLst>
            </p:cNvPr>
            <p:cNvSpPr/>
            <p:nvPr/>
          </p:nvSpPr>
          <p:spPr>
            <a:xfrm rot="10800000">
              <a:off x="843591" y="5844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1DB7C5-7AEE-4A4A-93D3-EFD463B806B7}"/>
                </a:ext>
              </a:extLst>
            </p:cNvPr>
            <p:cNvSpPr/>
            <p:nvPr/>
          </p:nvSpPr>
          <p:spPr>
            <a:xfrm rot="10800000">
              <a:off x="843591" y="4053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2828B-BAAA-4B4F-813B-20966DFC3EA9}"/>
                </a:ext>
              </a:extLst>
            </p:cNvPr>
            <p:cNvSpPr/>
            <p:nvPr/>
          </p:nvSpPr>
          <p:spPr>
            <a:xfrm rot="10800000">
              <a:off x="843591" y="4650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48BCFD-1A13-4723-A653-F930E3A3CFD0}"/>
              </a:ext>
            </a:extLst>
          </p:cNvPr>
          <p:cNvSpPr/>
          <p:nvPr/>
        </p:nvSpPr>
        <p:spPr>
          <a:xfrm rot="10800000" flipH="1">
            <a:off x="1107838" y="4167810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4D1D0-2F11-4CA9-8D74-5593B195354B}"/>
              </a:ext>
            </a:extLst>
          </p:cNvPr>
          <p:cNvSpPr/>
          <p:nvPr/>
        </p:nvSpPr>
        <p:spPr>
          <a:xfrm rot="10800000" flipH="1">
            <a:off x="1107838" y="4215901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942337-6FFF-47E9-8D68-596A7E03726D}"/>
              </a:ext>
            </a:extLst>
          </p:cNvPr>
          <p:cNvSpPr/>
          <p:nvPr/>
        </p:nvSpPr>
        <p:spPr>
          <a:xfrm rot="10800000" flipH="1">
            <a:off x="1107838" y="407162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354E166-B3F5-426E-9DC9-6200F84AB824}"/>
              </a:ext>
            </a:extLst>
          </p:cNvPr>
          <p:cNvSpPr/>
          <p:nvPr/>
        </p:nvSpPr>
        <p:spPr>
          <a:xfrm rot="10800000" flipH="1">
            <a:off x="1107838" y="411971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BC87DA6-9259-4F87-A1B6-91CD1CBEFA85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H="1">
            <a:off x="1234403" y="4095674"/>
            <a:ext cx="0" cy="168318"/>
          </a:xfrm>
          <a:prstGeom prst="line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9E67F3-DE55-4A77-95B4-9E4AC899C2B5}"/>
              </a:ext>
            </a:extLst>
          </p:cNvPr>
          <p:cNvSpPr/>
          <p:nvPr/>
        </p:nvSpPr>
        <p:spPr>
          <a:xfrm rot="10800000" flipH="1">
            <a:off x="1107117" y="41678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39A777C-CFC6-4D1E-8344-6466EEE00538}"/>
              </a:ext>
            </a:extLst>
          </p:cNvPr>
          <p:cNvSpPr/>
          <p:nvPr/>
        </p:nvSpPr>
        <p:spPr>
          <a:xfrm rot="10800000" flipH="1">
            <a:off x="1107117" y="4215901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A679C30-4189-4D1A-86BE-9790F0257F91}"/>
              </a:ext>
            </a:extLst>
          </p:cNvPr>
          <p:cNvSpPr/>
          <p:nvPr/>
        </p:nvSpPr>
        <p:spPr>
          <a:xfrm rot="10800000" flipH="1">
            <a:off x="1107117" y="407162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545BE78-43D6-42A6-B11B-90DC56B85F27}"/>
              </a:ext>
            </a:extLst>
          </p:cNvPr>
          <p:cNvSpPr/>
          <p:nvPr/>
        </p:nvSpPr>
        <p:spPr>
          <a:xfrm rot="10800000" flipH="1">
            <a:off x="1107117" y="411971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34B2B0-BA92-43F1-8B86-E19219EF99D0}"/>
              </a:ext>
            </a:extLst>
          </p:cNvPr>
          <p:cNvSpPr/>
          <p:nvPr/>
        </p:nvSpPr>
        <p:spPr>
          <a:xfrm rot="10800000" flipH="1">
            <a:off x="1081521" y="2137992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12A450F-963C-4BE8-809B-1592D4F67F41}"/>
              </a:ext>
            </a:extLst>
          </p:cNvPr>
          <p:cNvSpPr/>
          <p:nvPr/>
        </p:nvSpPr>
        <p:spPr>
          <a:xfrm rot="10800000" flipH="1">
            <a:off x="1081521" y="2041810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8FCB76F-2FD3-4B37-A69C-BE4255F547EA}"/>
              </a:ext>
            </a:extLst>
          </p:cNvPr>
          <p:cNvSpPr/>
          <p:nvPr/>
        </p:nvSpPr>
        <p:spPr>
          <a:xfrm rot="10800000" flipH="1">
            <a:off x="1081521" y="2089901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0DF93E-5D73-4826-AFFD-867E045D6741}"/>
              </a:ext>
            </a:extLst>
          </p:cNvPr>
          <p:cNvCxnSpPr>
            <a:cxnSpLocks/>
            <a:stCxn id="165" idx="3"/>
            <a:endCxn id="167" idx="3"/>
          </p:cNvCxnSpPr>
          <p:nvPr/>
        </p:nvCxnSpPr>
        <p:spPr>
          <a:xfrm flipV="1">
            <a:off x="1206060" y="2065917"/>
            <a:ext cx="0" cy="96181"/>
          </a:xfrm>
          <a:prstGeom prst="line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5F7ADA1-B0C3-45C1-AF8C-501C073E5264}"/>
              </a:ext>
            </a:extLst>
          </p:cNvPr>
          <p:cNvSpPr/>
          <p:nvPr/>
        </p:nvSpPr>
        <p:spPr>
          <a:xfrm rot="10800000" flipH="1">
            <a:off x="1078774" y="213805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2C5253-B56D-4645-81F6-FCBF26608423}"/>
              </a:ext>
            </a:extLst>
          </p:cNvPr>
          <p:cNvSpPr/>
          <p:nvPr/>
        </p:nvSpPr>
        <p:spPr>
          <a:xfrm rot="10800000" flipH="1">
            <a:off x="1078774" y="2041872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0D3327-F9AC-4C59-A9ED-078EC40514A8}"/>
              </a:ext>
            </a:extLst>
          </p:cNvPr>
          <p:cNvSpPr/>
          <p:nvPr/>
        </p:nvSpPr>
        <p:spPr>
          <a:xfrm rot="10800000" flipH="1">
            <a:off x="1078772" y="208996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F87264-8296-41F2-A8BE-10CFB82DE59A}"/>
              </a:ext>
            </a:extLst>
          </p:cNvPr>
          <p:cNvSpPr/>
          <p:nvPr/>
        </p:nvSpPr>
        <p:spPr>
          <a:xfrm rot="10800000" flipH="1">
            <a:off x="1066897" y="309119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C6F3806-EA9C-4E9F-9A3F-E907637FA9E3}"/>
              </a:ext>
            </a:extLst>
          </p:cNvPr>
          <p:cNvSpPr/>
          <p:nvPr/>
        </p:nvSpPr>
        <p:spPr>
          <a:xfrm rot="10800000" flipH="1">
            <a:off x="1066897" y="313928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3A3E5BC-48A7-4CB0-923E-71E018AAF25B}"/>
              </a:ext>
            </a:extLst>
          </p:cNvPr>
          <p:cNvSpPr/>
          <p:nvPr/>
        </p:nvSpPr>
        <p:spPr>
          <a:xfrm rot="10800000" flipH="1">
            <a:off x="1066897" y="2995016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92FC2DF-71A3-40F6-82EA-D940FA80DC7D}"/>
              </a:ext>
            </a:extLst>
          </p:cNvPr>
          <p:cNvSpPr/>
          <p:nvPr/>
        </p:nvSpPr>
        <p:spPr>
          <a:xfrm rot="10800000" flipH="1">
            <a:off x="1066897" y="3043107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5F3E8D-60EF-45B8-B140-536709487C60}"/>
              </a:ext>
            </a:extLst>
          </p:cNvPr>
          <p:cNvCxnSpPr>
            <a:cxnSpLocks/>
            <a:endCxn id="176" idx="3"/>
          </p:cNvCxnSpPr>
          <p:nvPr/>
        </p:nvCxnSpPr>
        <p:spPr>
          <a:xfrm rot="10800000" flipH="1">
            <a:off x="1191437" y="3019124"/>
            <a:ext cx="0" cy="168318"/>
          </a:xfrm>
          <a:prstGeom prst="line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64EB511-CDA3-4BA9-AE26-FF86D1CD3ECB}"/>
              </a:ext>
            </a:extLst>
          </p:cNvPr>
          <p:cNvSpPr/>
          <p:nvPr/>
        </p:nvSpPr>
        <p:spPr>
          <a:xfrm rot="10800000" flipH="1">
            <a:off x="1064151" y="30912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D3E972E-EA70-4805-83B7-0DDA5D6232F2}"/>
              </a:ext>
            </a:extLst>
          </p:cNvPr>
          <p:cNvSpPr/>
          <p:nvPr/>
        </p:nvSpPr>
        <p:spPr>
          <a:xfrm rot="10800000" flipH="1">
            <a:off x="1064151" y="31393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CBAD3A-596E-4981-A30F-80F04B5DD4C2}"/>
              </a:ext>
            </a:extLst>
          </p:cNvPr>
          <p:cNvSpPr/>
          <p:nvPr/>
        </p:nvSpPr>
        <p:spPr>
          <a:xfrm rot="10800000" flipH="1">
            <a:off x="1064151" y="299507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463F920-5E05-4188-8681-DBEB69197D2B}"/>
              </a:ext>
            </a:extLst>
          </p:cNvPr>
          <p:cNvSpPr/>
          <p:nvPr/>
        </p:nvSpPr>
        <p:spPr>
          <a:xfrm rot="10800000" flipH="1">
            <a:off x="1064151" y="304316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56BC421-0701-4396-8B89-D71971BFF1CB}"/>
              </a:ext>
            </a:extLst>
          </p:cNvPr>
          <p:cNvSpPr/>
          <p:nvPr/>
        </p:nvSpPr>
        <p:spPr>
          <a:xfrm rot="10800000" flipH="1">
            <a:off x="1097430" y="619316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90CBF47-4F97-4442-BCD1-7C68C30F2D69}"/>
              </a:ext>
            </a:extLst>
          </p:cNvPr>
          <p:cNvSpPr/>
          <p:nvPr/>
        </p:nvSpPr>
        <p:spPr>
          <a:xfrm rot="10800000" flipH="1">
            <a:off x="1097430" y="624125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456FFA4-6322-4340-9E4F-3B5FE1443DDD}"/>
              </a:ext>
            </a:extLst>
          </p:cNvPr>
          <p:cNvSpPr/>
          <p:nvPr/>
        </p:nvSpPr>
        <p:spPr>
          <a:xfrm rot="10800000" flipH="1">
            <a:off x="1097430" y="6096975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0429CA0-78DA-4A18-BF9E-CD0AFC0E6E5B}"/>
              </a:ext>
            </a:extLst>
          </p:cNvPr>
          <p:cNvSpPr/>
          <p:nvPr/>
        </p:nvSpPr>
        <p:spPr>
          <a:xfrm rot="10800000" flipH="1">
            <a:off x="1097432" y="6145066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5DB6D69-5BF5-4FFE-899E-327D295E7E88}"/>
              </a:ext>
            </a:extLst>
          </p:cNvPr>
          <p:cNvCxnSpPr>
            <a:cxnSpLocks/>
            <a:endCxn id="261" idx="3"/>
          </p:cNvCxnSpPr>
          <p:nvPr/>
        </p:nvCxnSpPr>
        <p:spPr>
          <a:xfrm rot="10800000" flipH="1">
            <a:off x="1221971" y="6121094"/>
            <a:ext cx="0" cy="168318"/>
          </a:xfrm>
          <a:prstGeom prst="line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FCD24C-A5D1-4861-94CD-43D8AD4E4486}"/>
              </a:ext>
            </a:extLst>
          </p:cNvPr>
          <p:cNvSpPr/>
          <p:nvPr/>
        </p:nvSpPr>
        <p:spPr>
          <a:xfrm rot="10800000" flipH="1">
            <a:off x="1094685" y="619323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29761-BEA6-4B97-B812-42625AE4033D}"/>
              </a:ext>
            </a:extLst>
          </p:cNvPr>
          <p:cNvSpPr/>
          <p:nvPr/>
        </p:nvSpPr>
        <p:spPr>
          <a:xfrm rot="10800000" flipH="1">
            <a:off x="1094681" y="624132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812589-B9C2-40E3-BCD9-D574E6700B63}"/>
              </a:ext>
            </a:extLst>
          </p:cNvPr>
          <p:cNvSpPr/>
          <p:nvPr/>
        </p:nvSpPr>
        <p:spPr>
          <a:xfrm rot="10800000" flipH="1">
            <a:off x="1094685" y="60970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10AB6D26-3686-478D-B313-E9C841E9BF01}"/>
              </a:ext>
            </a:extLst>
          </p:cNvPr>
          <p:cNvSpPr/>
          <p:nvPr/>
        </p:nvSpPr>
        <p:spPr>
          <a:xfrm rot="10800000" flipH="1">
            <a:off x="1094690" y="61451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C3A7D76-9FA6-455B-85E2-33B5A0734B80}"/>
              </a:ext>
            </a:extLst>
          </p:cNvPr>
          <p:cNvGrpSpPr/>
          <p:nvPr/>
        </p:nvGrpSpPr>
        <p:grpSpPr>
          <a:xfrm rot="10800000">
            <a:off x="1557727" y="3005075"/>
            <a:ext cx="251130" cy="192362"/>
            <a:chOff x="1264876" y="2111614"/>
            <a:chExt cx="860879" cy="622677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2514121-741D-4292-91E2-86EE4978A441}"/>
                </a:ext>
              </a:extLst>
            </p:cNvPr>
            <p:cNvSpPr/>
            <p:nvPr/>
          </p:nvSpPr>
          <p:spPr>
            <a:xfrm>
              <a:off x="1265883" y="226728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9A5EAE4-C8B8-48F0-A025-EE4884D5D8A3}"/>
                </a:ext>
              </a:extLst>
            </p:cNvPr>
            <p:cNvSpPr/>
            <p:nvPr/>
          </p:nvSpPr>
          <p:spPr>
            <a:xfrm>
              <a:off x="1265883" y="2111614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4494246D-5FA5-4B07-AC60-B57AAB976168}"/>
                </a:ext>
              </a:extLst>
            </p:cNvPr>
            <p:cNvSpPr/>
            <p:nvPr/>
          </p:nvSpPr>
          <p:spPr>
            <a:xfrm>
              <a:off x="1265883" y="2578622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DA5EB4CF-9573-48C8-B216-51AC7E949EA9}"/>
                </a:ext>
              </a:extLst>
            </p:cNvPr>
            <p:cNvSpPr/>
            <p:nvPr/>
          </p:nvSpPr>
          <p:spPr>
            <a:xfrm>
              <a:off x="1265883" y="242295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4523EFF-5E48-4FF0-937D-13585C7AFAB4}"/>
                </a:ext>
              </a:extLst>
            </p:cNvPr>
            <p:cNvCxnSpPr>
              <a:cxnSpLocks/>
              <a:endCxn id="291" idx="3"/>
            </p:cNvCxnSpPr>
            <p:nvPr/>
          </p:nvCxnSpPr>
          <p:spPr>
            <a:xfrm>
              <a:off x="1694812" y="2111614"/>
              <a:ext cx="0" cy="54484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CF5203A-41B3-413F-A087-ABD42AE5145D}"/>
                </a:ext>
              </a:extLst>
            </p:cNvPr>
            <p:cNvSpPr/>
            <p:nvPr/>
          </p:nvSpPr>
          <p:spPr>
            <a:xfrm>
              <a:off x="1264876" y="226728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BAF135C-7D4A-45ED-8A5D-2225B3F68611}"/>
                </a:ext>
              </a:extLst>
            </p:cNvPr>
            <p:cNvSpPr/>
            <p:nvPr/>
          </p:nvSpPr>
          <p:spPr>
            <a:xfrm>
              <a:off x="1264876" y="2111614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E4BBB05-A315-4ADC-A610-9A7EF47BBC4B}"/>
                </a:ext>
              </a:extLst>
            </p:cNvPr>
            <p:cNvSpPr/>
            <p:nvPr/>
          </p:nvSpPr>
          <p:spPr>
            <a:xfrm>
              <a:off x="1264876" y="2578622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E49CEEF-E791-4A03-BBEA-B946AA0B1C8A}"/>
                </a:ext>
              </a:extLst>
            </p:cNvPr>
            <p:cNvSpPr/>
            <p:nvPr/>
          </p:nvSpPr>
          <p:spPr>
            <a:xfrm>
              <a:off x="1264876" y="242295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5926777-4A44-4B88-B525-3F35CC71F172}"/>
              </a:ext>
            </a:extLst>
          </p:cNvPr>
          <p:cNvGrpSpPr/>
          <p:nvPr/>
        </p:nvGrpSpPr>
        <p:grpSpPr>
          <a:xfrm rot="10800000">
            <a:off x="1597206" y="4085115"/>
            <a:ext cx="253543" cy="192424"/>
            <a:chOff x="1749380" y="7673106"/>
            <a:chExt cx="869150" cy="656268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90584D9-F300-4FBA-A50B-D7DF5BD0686F}"/>
                </a:ext>
              </a:extLst>
            </p:cNvPr>
            <p:cNvSpPr/>
            <p:nvPr/>
          </p:nvSpPr>
          <p:spPr>
            <a:xfrm>
              <a:off x="1758658" y="7837332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02FFAC5-B618-4E6D-9671-6DC0ACF05303}"/>
                </a:ext>
              </a:extLst>
            </p:cNvPr>
            <p:cNvSpPr/>
            <p:nvPr/>
          </p:nvSpPr>
          <p:spPr>
            <a:xfrm>
              <a:off x="1758658" y="7673318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F7409668-EC6C-456C-89B7-7FE73614B9ED}"/>
                </a:ext>
              </a:extLst>
            </p:cNvPr>
            <p:cNvSpPr/>
            <p:nvPr/>
          </p:nvSpPr>
          <p:spPr>
            <a:xfrm>
              <a:off x="1758658" y="8165360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02A91A1-91DD-4D9F-8660-7562B6329F03}"/>
                </a:ext>
              </a:extLst>
            </p:cNvPr>
            <p:cNvSpPr/>
            <p:nvPr/>
          </p:nvSpPr>
          <p:spPr>
            <a:xfrm>
              <a:off x="1758658" y="8001346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4BE5C43-ED23-4856-AE9F-0DA849411029}"/>
                </a:ext>
              </a:extLst>
            </p:cNvPr>
            <p:cNvCxnSpPr>
              <a:cxnSpLocks/>
              <a:endCxn id="311" idx="3"/>
            </p:cNvCxnSpPr>
            <p:nvPr/>
          </p:nvCxnSpPr>
          <p:spPr>
            <a:xfrm>
              <a:off x="2179316" y="7673106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8A0E6B3-471C-46F4-97A2-CEAACC1A3F83}"/>
                </a:ext>
              </a:extLst>
            </p:cNvPr>
            <p:cNvSpPr/>
            <p:nvPr/>
          </p:nvSpPr>
          <p:spPr>
            <a:xfrm>
              <a:off x="1749380" y="7837120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7BBD292-6067-4100-8A2A-445EE4EF617F}"/>
                </a:ext>
              </a:extLst>
            </p:cNvPr>
            <p:cNvSpPr/>
            <p:nvPr/>
          </p:nvSpPr>
          <p:spPr>
            <a:xfrm>
              <a:off x="1749380" y="7673106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58DC762-E28B-4883-9BA8-4F435FDD1D9E}"/>
                </a:ext>
              </a:extLst>
            </p:cNvPr>
            <p:cNvSpPr/>
            <p:nvPr/>
          </p:nvSpPr>
          <p:spPr>
            <a:xfrm>
              <a:off x="1749380" y="8165148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A39E8A4-BA81-421F-A9DD-7D46FE8267DF}"/>
                </a:ext>
              </a:extLst>
            </p:cNvPr>
            <p:cNvSpPr/>
            <p:nvPr/>
          </p:nvSpPr>
          <p:spPr>
            <a:xfrm>
              <a:off x="1749380" y="8001134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7018F93-6DC1-4C53-B467-3770D9C30200}"/>
              </a:ext>
            </a:extLst>
          </p:cNvPr>
          <p:cNvGrpSpPr/>
          <p:nvPr/>
        </p:nvGrpSpPr>
        <p:grpSpPr>
          <a:xfrm>
            <a:off x="1585844" y="6121678"/>
            <a:ext cx="251130" cy="192362"/>
            <a:chOff x="6322666" y="8330280"/>
            <a:chExt cx="860879" cy="622677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77CCC57-4BF0-49FA-9696-BD26DA867849}"/>
                </a:ext>
              </a:extLst>
            </p:cNvPr>
            <p:cNvSpPr/>
            <p:nvPr/>
          </p:nvSpPr>
          <p:spPr>
            <a:xfrm rot="10800000">
              <a:off x="6322666" y="864161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AED441B-8D24-44C9-B393-BBEA7E1981A6}"/>
                </a:ext>
              </a:extLst>
            </p:cNvPr>
            <p:cNvSpPr/>
            <p:nvPr/>
          </p:nvSpPr>
          <p:spPr>
            <a:xfrm rot="10800000">
              <a:off x="6322666" y="8797288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CF4F159-07A4-4128-B10F-B915D9F30D01}"/>
                </a:ext>
              </a:extLst>
            </p:cNvPr>
            <p:cNvSpPr/>
            <p:nvPr/>
          </p:nvSpPr>
          <p:spPr>
            <a:xfrm rot="10800000">
              <a:off x="6322666" y="8330280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D59D432-7D40-4B61-9618-1DEAB51DE3D8}"/>
                </a:ext>
              </a:extLst>
            </p:cNvPr>
            <p:cNvSpPr/>
            <p:nvPr/>
          </p:nvSpPr>
          <p:spPr>
            <a:xfrm rot="10800000">
              <a:off x="6322666" y="848594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05BD328-5088-4FD1-BA10-EF6A7BE4C775}"/>
                </a:ext>
              </a:extLst>
            </p:cNvPr>
            <p:cNvSpPr/>
            <p:nvPr/>
          </p:nvSpPr>
          <p:spPr>
            <a:xfrm rot="10800000">
              <a:off x="6753609" y="8641619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CB9951F-8FD9-49FC-B044-074A81143FBE}"/>
                </a:ext>
              </a:extLst>
            </p:cNvPr>
            <p:cNvSpPr/>
            <p:nvPr/>
          </p:nvSpPr>
          <p:spPr>
            <a:xfrm rot="10800000">
              <a:off x="6753609" y="8797288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452DE2-2086-419A-8167-6A241C9BAFB6}"/>
                </a:ext>
              </a:extLst>
            </p:cNvPr>
            <p:cNvSpPr/>
            <p:nvPr/>
          </p:nvSpPr>
          <p:spPr>
            <a:xfrm rot="10800000">
              <a:off x="6753609" y="833028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5E8C8AC-94EC-4427-BEF1-D864B8BFB09D}"/>
                </a:ext>
              </a:extLst>
            </p:cNvPr>
            <p:cNvSpPr/>
            <p:nvPr/>
          </p:nvSpPr>
          <p:spPr>
            <a:xfrm rot="10800000">
              <a:off x="6753609" y="848595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991A95E0-1CE4-44EE-BBF7-540D03F6E3B6}"/>
              </a:ext>
            </a:extLst>
          </p:cNvPr>
          <p:cNvSpPr/>
          <p:nvPr/>
        </p:nvSpPr>
        <p:spPr>
          <a:xfrm rot="10800000">
            <a:off x="2444933" y="213297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DB89D964-360A-4097-86B1-C201947F42E4}"/>
              </a:ext>
            </a:extLst>
          </p:cNvPr>
          <p:cNvSpPr/>
          <p:nvPr/>
        </p:nvSpPr>
        <p:spPr>
          <a:xfrm rot="10800000">
            <a:off x="2444933" y="2036791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0DF6E35-ED79-4E91-9FE9-53D0169AE86B}"/>
              </a:ext>
            </a:extLst>
          </p:cNvPr>
          <p:cNvSpPr/>
          <p:nvPr/>
        </p:nvSpPr>
        <p:spPr>
          <a:xfrm rot="10800000">
            <a:off x="2444933" y="208488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DE546CA4-EE11-404C-948E-5F103E0D21A1}"/>
              </a:ext>
            </a:extLst>
          </p:cNvPr>
          <p:cNvSpPr/>
          <p:nvPr/>
        </p:nvSpPr>
        <p:spPr>
          <a:xfrm rot="10800000">
            <a:off x="2573057" y="213303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A56765C-BCAA-4D06-B9A0-BBC611E87A41}"/>
              </a:ext>
            </a:extLst>
          </p:cNvPr>
          <p:cNvSpPr/>
          <p:nvPr/>
        </p:nvSpPr>
        <p:spPr>
          <a:xfrm rot="10800000">
            <a:off x="2573057" y="2036853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9CF9C97A-1A59-4EEC-900B-55C8B3905027}"/>
              </a:ext>
            </a:extLst>
          </p:cNvPr>
          <p:cNvSpPr/>
          <p:nvPr/>
        </p:nvSpPr>
        <p:spPr>
          <a:xfrm rot="10800000">
            <a:off x="2573057" y="208494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3AC0BFD7-8253-4FBF-8569-877529ECC777}"/>
              </a:ext>
            </a:extLst>
          </p:cNvPr>
          <p:cNvSpPr/>
          <p:nvPr/>
        </p:nvSpPr>
        <p:spPr>
          <a:xfrm>
            <a:off x="2321848" y="208500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9764A1B-5B6F-4920-A8D3-C28007E563B0}"/>
              </a:ext>
            </a:extLst>
          </p:cNvPr>
          <p:cNvSpPr/>
          <p:nvPr/>
        </p:nvSpPr>
        <p:spPr>
          <a:xfrm>
            <a:off x="2321848" y="203691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6E70454-1AC4-4DA7-B3B3-BD9DA5B9A8CD}"/>
              </a:ext>
            </a:extLst>
          </p:cNvPr>
          <p:cNvSpPr/>
          <p:nvPr/>
        </p:nvSpPr>
        <p:spPr>
          <a:xfrm>
            <a:off x="2321848" y="2133098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ABA4AFF-B473-4404-91EB-3E56704781D2}"/>
              </a:ext>
            </a:extLst>
          </p:cNvPr>
          <p:cNvSpPr/>
          <p:nvPr/>
        </p:nvSpPr>
        <p:spPr>
          <a:xfrm>
            <a:off x="2319142" y="208494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3ED67D2-946D-4A5D-944C-B4C5C861FE9C}"/>
              </a:ext>
            </a:extLst>
          </p:cNvPr>
          <p:cNvSpPr/>
          <p:nvPr/>
        </p:nvSpPr>
        <p:spPr>
          <a:xfrm>
            <a:off x="2319142" y="203685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1D813CA-6BA0-441C-AD87-D3946600D1C8}"/>
              </a:ext>
            </a:extLst>
          </p:cNvPr>
          <p:cNvSpPr/>
          <p:nvPr/>
        </p:nvSpPr>
        <p:spPr>
          <a:xfrm>
            <a:off x="2319142" y="2133036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CF3245B7-8F60-423E-BE5C-DB3DA14C825F}"/>
              </a:ext>
            </a:extLst>
          </p:cNvPr>
          <p:cNvSpPr/>
          <p:nvPr/>
        </p:nvSpPr>
        <p:spPr>
          <a:xfrm rot="10800000">
            <a:off x="2415648" y="3012608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60D17E3C-A620-4041-96D0-18587B22F691}"/>
              </a:ext>
            </a:extLst>
          </p:cNvPr>
          <p:cNvSpPr/>
          <p:nvPr/>
        </p:nvSpPr>
        <p:spPr>
          <a:xfrm rot="10800000">
            <a:off x="2542389" y="3012608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9E71BAA3-C138-4948-9897-3CA0BB54A7EB}"/>
              </a:ext>
            </a:extLst>
          </p:cNvPr>
          <p:cNvSpPr/>
          <p:nvPr/>
        </p:nvSpPr>
        <p:spPr>
          <a:xfrm>
            <a:off x="2290090" y="3012407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E4D8542-A7B6-4A99-9A8E-9FD639CA068A}"/>
              </a:ext>
            </a:extLst>
          </p:cNvPr>
          <p:cNvSpPr/>
          <p:nvPr/>
        </p:nvSpPr>
        <p:spPr>
          <a:xfrm>
            <a:off x="2289375" y="301240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8CC61384-C99A-48A2-BFD5-C10B04D5DCB8}"/>
              </a:ext>
            </a:extLst>
          </p:cNvPr>
          <p:cNvSpPr/>
          <p:nvPr/>
        </p:nvSpPr>
        <p:spPr>
          <a:xfrm rot="10800000">
            <a:off x="2415387" y="3060647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78ED88B-905B-46F8-A424-3ED83262273A}"/>
              </a:ext>
            </a:extLst>
          </p:cNvPr>
          <p:cNvSpPr/>
          <p:nvPr/>
        </p:nvSpPr>
        <p:spPr>
          <a:xfrm rot="10800000">
            <a:off x="2542128" y="306064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E4BB27CA-9808-42BA-AB74-D60F1626F191}"/>
              </a:ext>
            </a:extLst>
          </p:cNvPr>
          <p:cNvSpPr/>
          <p:nvPr/>
        </p:nvSpPr>
        <p:spPr>
          <a:xfrm>
            <a:off x="2289829" y="3060445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EF12C01D-43B5-4D9D-908B-123122C8355D}"/>
              </a:ext>
            </a:extLst>
          </p:cNvPr>
          <p:cNvSpPr/>
          <p:nvPr/>
        </p:nvSpPr>
        <p:spPr>
          <a:xfrm>
            <a:off x="2289114" y="3060445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ABA5A57-D273-4E85-9777-0263F24C12DC}"/>
              </a:ext>
            </a:extLst>
          </p:cNvPr>
          <p:cNvSpPr/>
          <p:nvPr/>
        </p:nvSpPr>
        <p:spPr>
          <a:xfrm rot="10800000">
            <a:off x="2415517" y="3104802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88EBC3BC-10BD-4F0A-91E1-5E72D1020D85}"/>
              </a:ext>
            </a:extLst>
          </p:cNvPr>
          <p:cNvSpPr/>
          <p:nvPr/>
        </p:nvSpPr>
        <p:spPr>
          <a:xfrm rot="10800000">
            <a:off x="2542258" y="3104802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530C014-846D-451E-A70E-22D330B2663F}"/>
              </a:ext>
            </a:extLst>
          </p:cNvPr>
          <p:cNvSpPr/>
          <p:nvPr/>
        </p:nvSpPr>
        <p:spPr>
          <a:xfrm>
            <a:off x="2289959" y="3104601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83EEA26-3A0D-424A-9427-D47B76E2D5C9}"/>
              </a:ext>
            </a:extLst>
          </p:cNvPr>
          <p:cNvSpPr/>
          <p:nvPr/>
        </p:nvSpPr>
        <p:spPr>
          <a:xfrm>
            <a:off x="2289244" y="3104601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EE5B4CBB-7952-417B-BB45-E970BED9624E}"/>
              </a:ext>
            </a:extLst>
          </p:cNvPr>
          <p:cNvSpPr/>
          <p:nvPr/>
        </p:nvSpPr>
        <p:spPr>
          <a:xfrm rot="10800000">
            <a:off x="2441056" y="6191579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4E207E3-4199-4DBF-A0C8-628DDCF4E39B}"/>
              </a:ext>
            </a:extLst>
          </p:cNvPr>
          <p:cNvSpPr/>
          <p:nvPr/>
        </p:nvSpPr>
        <p:spPr>
          <a:xfrm rot="10800000">
            <a:off x="2441056" y="6239358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679D408B-3044-4DA6-BFBC-4822CCB1F93C}"/>
              </a:ext>
            </a:extLst>
          </p:cNvPr>
          <p:cNvSpPr/>
          <p:nvPr/>
        </p:nvSpPr>
        <p:spPr>
          <a:xfrm rot="10800000">
            <a:off x="2441056" y="6143800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292390F-6DA2-4D4B-9D54-ADA190A2E583}"/>
              </a:ext>
            </a:extLst>
          </p:cNvPr>
          <p:cNvSpPr/>
          <p:nvPr/>
        </p:nvSpPr>
        <p:spPr>
          <a:xfrm rot="10800000">
            <a:off x="2567421" y="6191579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845ED1B-F74E-4B4C-A475-A6CA9288D2BF}"/>
              </a:ext>
            </a:extLst>
          </p:cNvPr>
          <p:cNvSpPr/>
          <p:nvPr/>
        </p:nvSpPr>
        <p:spPr>
          <a:xfrm rot="10800000">
            <a:off x="2567421" y="6239358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44344A3-B288-42BC-9F3A-8118B3565118}"/>
              </a:ext>
            </a:extLst>
          </p:cNvPr>
          <p:cNvSpPr/>
          <p:nvPr/>
        </p:nvSpPr>
        <p:spPr>
          <a:xfrm rot="10800000">
            <a:off x="2567421" y="6143800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38FE7E9-9F13-41C2-9918-4C1A077CC47F}"/>
              </a:ext>
            </a:extLst>
          </p:cNvPr>
          <p:cNvSpPr/>
          <p:nvPr/>
        </p:nvSpPr>
        <p:spPr>
          <a:xfrm>
            <a:off x="2315869" y="6143595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7397745A-1721-46B8-A6A0-74756562B307}"/>
              </a:ext>
            </a:extLst>
          </p:cNvPr>
          <p:cNvSpPr/>
          <p:nvPr/>
        </p:nvSpPr>
        <p:spPr>
          <a:xfrm>
            <a:off x="2315869" y="6239153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9FFC2CFC-A641-4121-BD92-1CE5ACEBA18C}"/>
              </a:ext>
            </a:extLst>
          </p:cNvPr>
          <p:cNvSpPr/>
          <p:nvPr/>
        </p:nvSpPr>
        <p:spPr>
          <a:xfrm>
            <a:off x="2315869" y="6191374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D7C4D2D4-745E-4A76-9512-1F07499C7EB2}"/>
              </a:ext>
            </a:extLst>
          </p:cNvPr>
          <p:cNvSpPr/>
          <p:nvPr/>
        </p:nvSpPr>
        <p:spPr>
          <a:xfrm>
            <a:off x="2315159" y="6143595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ADED9526-5F4E-4A15-A9FB-0FDDF57D1531}"/>
              </a:ext>
            </a:extLst>
          </p:cNvPr>
          <p:cNvSpPr/>
          <p:nvPr/>
        </p:nvSpPr>
        <p:spPr>
          <a:xfrm>
            <a:off x="2315159" y="6239153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FA65DC32-96CB-48F7-A6B0-5B8D1344D874}"/>
              </a:ext>
            </a:extLst>
          </p:cNvPr>
          <p:cNvSpPr/>
          <p:nvPr/>
        </p:nvSpPr>
        <p:spPr>
          <a:xfrm>
            <a:off x="2315159" y="6191374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9F420ABE-340F-4EBC-B969-8EA2639EC828}"/>
              </a:ext>
            </a:extLst>
          </p:cNvPr>
          <p:cNvSpPr/>
          <p:nvPr/>
        </p:nvSpPr>
        <p:spPr>
          <a:xfrm>
            <a:off x="3272081" y="298363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C01A1723-CB62-4E1B-8214-A954E16FA851}"/>
              </a:ext>
            </a:extLst>
          </p:cNvPr>
          <p:cNvSpPr/>
          <p:nvPr/>
        </p:nvSpPr>
        <p:spPr>
          <a:xfrm>
            <a:off x="3272081" y="293207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3003E78-57B3-49A8-B9CE-36D2F5327782}"/>
              </a:ext>
            </a:extLst>
          </p:cNvPr>
          <p:cNvSpPr/>
          <p:nvPr/>
        </p:nvSpPr>
        <p:spPr>
          <a:xfrm>
            <a:off x="3272081" y="3086760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7EFFE49-97AF-4F51-B33D-9E37DE67184F}"/>
              </a:ext>
            </a:extLst>
          </p:cNvPr>
          <p:cNvSpPr/>
          <p:nvPr/>
        </p:nvSpPr>
        <p:spPr>
          <a:xfrm>
            <a:off x="3272081" y="3035199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9BB4D263-9137-459A-BC7D-B5C0985A5B96}"/>
              </a:ext>
            </a:extLst>
          </p:cNvPr>
          <p:cNvSpPr/>
          <p:nvPr/>
        </p:nvSpPr>
        <p:spPr>
          <a:xfrm>
            <a:off x="3271366" y="298363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9282BED-58C4-4B1C-B8B8-40801BC8A0EF}"/>
              </a:ext>
            </a:extLst>
          </p:cNvPr>
          <p:cNvSpPr/>
          <p:nvPr/>
        </p:nvSpPr>
        <p:spPr>
          <a:xfrm>
            <a:off x="3271366" y="293207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A853105-81AC-4FAF-96E2-EE6902982063}"/>
              </a:ext>
            </a:extLst>
          </p:cNvPr>
          <p:cNvSpPr/>
          <p:nvPr/>
        </p:nvSpPr>
        <p:spPr>
          <a:xfrm>
            <a:off x="3271366" y="3086760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B2394BA-EC36-4F65-A4CE-6435ACD14904}"/>
              </a:ext>
            </a:extLst>
          </p:cNvPr>
          <p:cNvSpPr/>
          <p:nvPr/>
        </p:nvSpPr>
        <p:spPr>
          <a:xfrm>
            <a:off x="3271366" y="3035199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8B7BA7FC-1A87-4D9C-A6CC-52654D6D2A2D}"/>
              </a:ext>
            </a:extLst>
          </p:cNvPr>
          <p:cNvSpPr/>
          <p:nvPr/>
        </p:nvSpPr>
        <p:spPr>
          <a:xfrm>
            <a:off x="3272081" y="3138122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F8975141-58C7-464C-AC75-94F3743689AA}"/>
              </a:ext>
            </a:extLst>
          </p:cNvPr>
          <p:cNvSpPr/>
          <p:nvPr/>
        </p:nvSpPr>
        <p:spPr>
          <a:xfrm>
            <a:off x="3271366" y="3138122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1F41238-E4CE-49C0-8C60-0A18B512722D}"/>
              </a:ext>
            </a:extLst>
          </p:cNvPr>
          <p:cNvGrpSpPr/>
          <p:nvPr/>
        </p:nvGrpSpPr>
        <p:grpSpPr>
          <a:xfrm>
            <a:off x="3270650" y="6048121"/>
            <a:ext cx="252956" cy="257605"/>
            <a:chOff x="2758274" y="2037806"/>
            <a:chExt cx="274320" cy="319793"/>
          </a:xfrm>
        </p:grpSpPr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9A292A9-9461-4ABD-9197-5DE3182047EC}"/>
                </a:ext>
              </a:extLst>
            </p:cNvPr>
            <p:cNvSpPr/>
            <p:nvPr/>
          </p:nvSpPr>
          <p:spPr>
            <a:xfrm>
              <a:off x="2759050" y="2101814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843C20EE-4E8F-4C8A-8AAD-D86CA7438CDA}"/>
                </a:ext>
              </a:extLst>
            </p:cNvPr>
            <p:cNvSpPr/>
            <p:nvPr/>
          </p:nvSpPr>
          <p:spPr>
            <a:xfrm>
              <a:off x="2759050" y="2037806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BDA16BE-1431-413A-B497-701A17048145}"/>
                </a:ext>
              </a:extLst>
            </p:cNvPr>
            <p:cNvSpPr/>
            <p:nvPr/>
          </p:nvSpPr>
          <p:spPr>
            <a:xfrm>
              <a:off x="2759050" y="2229830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EF82287-DE42-40A0-AC23-945D170D9A01}"/>
                </a:ext>
              </a:extLst>
            </p:cNvPr>
            <p:cNvSpPr/>
            <p:nvPr/>
          </p:nvSpPr>
          <p:spPr>
            <a:xfrm>
              <a:off x="2759050" y="2165822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523AE6-A96D-481E-BFFB-C0C029DEC496}"/>
                </a:ext>
              </a:extLst>
            </p:cNvPr>
            <p:cNvSpPr/>
            <p:nvPr/>
          </p:nvSpPr>
          <p:spPr>
            <a:xfrm>
              <a:off x="2758274" y="2101814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12B4ED8-E120-402D-BC6B-797331F6267C}"/>
                </a:ext>
              </a:extLst>
            </p:cNvPr>
            <p:cNvSpPr/>
            <p:nvPr/>
          </p:nvSpPr>
          <p:spPr>
            <a:xfrm>
              <a:off x="2758274" y="2037806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3403527-2FCB-4D22-9CEB-6DFD5602DF59}"/>
                </a:ext>
              </a:extLst>
            </p:cNvPr>
            <p:cNvSpPr/>
            <p:nvPr/>
          </p:nvSpPr>
          <p:spPr>
            <a:xfrm>
              <a:off x="2758274" y="2229830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4796CF7C-78A9-4B54-B838-00B5AA1A24A4}"/>
                </a:ext>
              </a:extLst>
            </p:cNvPr>
            <p:cNvSpPr/>
            <p:nvPr/>
          </p:nvSpPr>
          <p:spPr>
            <a:xfrm>
              <a:off x="2758274" y="2165822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4A2E6A6-7508-47BC-B69D-BE41B3EE8E32}"/>
                </a:ext>
              </a:extLst>
            </p:cNvPr>
            <p:cNvSpPr/>
            <p:nvPr/>
          </p:nvSpPr>
          <p:spPr>
            <a:xfrm>
              <a:off x="2759050" y="2293591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6E44091-50BB-4282-B28C-60192DC4B022}"/>
                </a:ext>
              </a:extLst>
            </p:cNvPr>
            <p:cNvSpPr/>
            <p:nvPr/>
          </p:nvSpPr>
          <p:spPr>
            <a:xfrm>
              <a:off x="2758274" y="2293591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CB8B3B4F-C8C9-40E3-8F61-B9F8AE485A14}"/>
              </a:ext>
            </a:extLst>
          </p:cNvPr>
          <p:cNvGrpSpPr/>
          <p:nvPr/>
        </p:nvGrpSpPr>
        <p:grpSpPr>
          <a:xfrm>
            <a:off x="3277107" y="5105072"/>
            <a:ext cx="252956" cy="206243"/>
            <a:chOff x="2880302" y="2022763"/>
            <a:chExt cx="492028" cy="474719"/>
          </a:xfrm>
        </p:grpSpPr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9118501-22B7-4121-9AD5-336BF25D1121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D654C29-E88C-46A9-A532-A89D0F7CCBCD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A531A42-F443-4029-B9B9-521A36DE4FBE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E066CD-A7CC-47BC-A259-1ACCD8010697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90E681E9-BF91-407E-9FF9-FF03EEEFEEFC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A55149AB-7B90-4B11-8E6C-B05761BEBA9F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DE84E254-7DFA-4EC9-9BF4-EB186A9A8ED5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2ABB0DA-F413-4CA4-A9AA-DD180CBE3051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C23CE28D-5B26-40E4-8B47-F0FEF7DAF7B0}"/>
              </a:ext>
            </a:extLst>
          </p:cNvPr>
          <p:cNvSpPr/>
          <p:nvPr/>
        </p:nvSpPr>
        <p:spPr>
          <a:xfrm>
            <a:off x="4290831" y="2091993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745FD98-2248-4F61-8B5B-4C34312F32F8}"/>
              </a:ext>
            </a:extLst>
          </p:cNvPr>
          <p:cNvSpPr/>
          <p:nvPr/>
        </p:nvSpPr>
        <p:spPr>
          <a:xfrm>
            <a:off x="4290831" y="2040301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946767-5826-4615-8789-ABC08378A9A5}"/>
              </a:ext>
            </a:extLst>
          </p:cNvPr>
          <p:cNvSpPr/>
          <p:nvPr/>
        </p:nvSpPr>
        <p:spPr>
          <a:xfrm>
            <a:off x="4290119" y="2091993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3A8F5EE3-EBD2-454D-B5A3-4C99050FA220}"/>
              </a:ext>
            </a:extLst>
          </p:cNvPr>
          <p:cNvSpPr/>
          <p:nvPr/>
        </p:nvSpPr>
        <p:spPr>
          <a:xfrm>
            <a:off x="4290119" y="204030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F7E2BB7D-1C33-4D19-BCCE-E019C6A0343E}"/>
              </a:ext>
            </a:extLst>
          </p:cNvPr>
          <p:cNvSpPr/>
          <p:nvPr/>
        </p:nvSpPr>
        <p:spPr>
          <a:xfrm>
            <a:off x="4290119" y="2194852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D775BE89-8C73-4F49-986F-D5AD45FF2D33}"/>
              </a:ext>
            </a:extLst>
          </p:cNvPr>
          <p:cNvSpPr/>
          <p:nvPr/>
        </p:nvSpPr>
        <p:spPr>
          <a:xfrm>
            <a:off x="4290119" y="2143160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EF5C5A0-1FE5-4ABE-913B-A80640F810C4}"/>
              </a:ext>
            </a:extLst>
          </p:cNvPr>
          <p:cNvSpPr/>
          <p:nvPr/>
        </p:nvSpPr>
        <p:spPr>
          <a:xfrm>
            <a:off x="4289407" y="2194852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5708C9A3-7FB2-49C5-95E7-806AFCF0328D}"/>
              </a:ext>
            </a:extLst>
          </p:cNvPr>
          <p:cNvSpPr/>
          <p:nvPr/>
        </p:nvSpPr>
        <p:spPr>
          <a:xfrm>
            <a:off x="4289407" y="214316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8722666-BEA0-487C-9FA3-6D9F3CB841BD}"/>
              </a:ext>
            </a:extLst>
          </p:cNvPr>
          <p:cNvGrpSpPr/>
          <p:nvPr/>
        </p:nvGrpSpPr>
        <p:grpSpPr>
          <a:xfrm>
            <a:off x="4273485" y="2929473"/>
            <a:ext cx="252956" cy="257804"/>
            <a:chOff x="3842559" y="2002330"/>
            <a:chExt cx="492026" cy="586061"/>
          </a:xfrm>
        </p:grpSpPr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18849C1-6EFF-43B8-BA93-A50673E756DD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A180F58-F6E9-4943-9274-1D57FEC5B10F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9CC7E27-DC67-472A-9654-757ED58841A3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43E0A14-1CB3-43CB-B7F9-48A7B04BABF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2CD4A9AD-11D8-4760-B710-0C3550CA2248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4D5350F-4D63-4009-A851-02EE9CB4E5D1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3D9EEF4-E1D9-4528-B7BD-5EEE1846A2E1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2DB69EBA-6DA1-49D3-8D93-A9E8B6F38E39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F7691D5A-60AA-43A7-A613-80B7D39F832D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E17C473-95BE-4C5D-BC39-D4F2F5ADC56B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9423EB6-D626-45A2-8CAE-B08DFC4AAB08}"/>
              </a:ext>
            </a:extLst>
          </p:cNvPr>
          <p:cNvGrpSpPr/>
          <p:nvPr/>
        </p:nvGrpSpPr>
        <p:grpSpPr>
          <a:xfrm>
            <a:off x="4297677" y="4319205"/>
            <a:ext cx="252244" cy="103384"/>
            <a:chOff x="3847081" y="755581"/>
            <a:chExt cx="273548" cy="128342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330577D-944D-42B9-B222-097B64A4A014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FC10843-4BDE-4E69-9010-91C9DC200302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DB52544-2934-4FF3-AEA5-7F6A835F3E6B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C2B7862F-D213-4881-BC36-CD7FDBF9E89C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774DECB-4999-4784-8E9E-604C50C44008}"/>
              </a:ext>
            </a:extLst>
          </p:cNvPr>
          <p:cNvGrpSpPr/>
          <p:nvPr/>
        </p:nvGrpSpPr>
        <p:grpSpPr>
          <a:xfrm>
            <a:off x="4271789" y="6050979"/>
            <a:ext cx="252957" cy="257935"/>
            <a:chOff x="3549410" y="5707704"/>
            <a:chExt cx="274321" cy="320203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3BD26BB5-B617-4153-8E28-7F60A8D66CF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E99544D3-DB2E-45AC-BEE9-A90735830484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A24EF2C3-3049-4BEA-B87E-3A97B7B4FE7F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41838BD8-12EF-457B-8876-4AF0117FCD98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E4AAA847-ABD7-4E3C-9184-44184AFB80CD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1A489FA8-5345-470A-9DBC-65BA19374A24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64EF5FD-EF7C-47F4-9D53-7270E9A6D1C4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BAD94FD2-62E3-4826-9E02-C04422043099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788BE11-7F55-4F76-9482-3144DEA37230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CF26DF84-772C-4FB3-BECF-2A14EDB37157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47CB64E-4EC6-499D-99EE-BB554B4A1A48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24F89673-ECB2-47E4-9C07-1C423DEECAE2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08B99B78-0589-4CD9-A8F9-5978994F5DB2}"/>
              </a:ext>
            </a:extLst>
          </p:cNvPr>
          <p:cNvGrpSpPr/>
          <p:nvPr/>
        </p:nvGrpSpPr>
        <p:grpSpPr>
          <a:xfrm>
            <a:off x="2863443" y="2022482"/>
            <a:ext cx="254211" cy="4177680"/>
            <a:chOff x="3058127" y="838424"/>
            <a:chExt cx="275681" cy="5186204"/>
          </a:xfrm>
        </p:grpSpPr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775BC73D-56A0-41D8-AF00-3E97B162C1ED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CEC76405-6300-4517-A672-F5E080EA2B61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4AA52FB9-1BB5-4CC0-AB75-0A804A9B88BE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7900F560-AA0C-4190-9D46-C4DA484EA4AF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080E8222-DE3E-4BA3-B3EE-5805F766E330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94A030DF-793D-41EF-9559-7E10D2F71D36}"/>
              </a:ext>
            </a:extLst>
          </p:cNvPr>
          <p:cNvGrpSpPr/>
          <p:nvPr/>
        </p:nvGrpSpPr>
        <p:grpSpPr>
          <a:xfrm>
            <a:off x="1930346" y="2027165"/>
            <a:ext cx="254211" cy="4177680"/>
            <a:chOff x="3058127" y="838424"/>
            <a:chExt cx="275681" cy="5186204"/>
          </a:xfrm>
        </p:grpSpPr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752E1C3-B5F6-4C76-9EB2-6AD02BC0AD8E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6C50ADA-2887-4674-8F0D-B3284AA95E3E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3B75925-A555-4003-BF82-9A73AB87A9C3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F0795395-4939-422F-ACEF-E057015051A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35F11426-259F-4EC2-9EB0-E4D0C2731A22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4F01B586-CC4D-4323-A7E4-F8115D1EF990}"/>
              </a:ext>
            </a:extLst>
          </p:cNvPr>
          <p:cNvSpPr/>
          <p:nvPr/>
        </p:nvSpPr>
        <p:spPr>
          <a:xfrm>
            <a:off x="996746" y="646544"/>
            <a:ext cx="3649500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Algebra Kernel</a:t>
            </a:r>
          </a:p>
        </p:txBody>
      </p:sp>
      <p:sp>
        <p:nvSpPr>
          <p:cNvPr id="1179" name="Arrow: Right 1178">
            <a:extLst>
              <a:ext uri="{FF2B5EF4-FFF2-40B4-BE49-F238E27FC236}">
                <a16:creationId xmlns:a16="http://schemas.microsoft.com/office/drawing/2014/main" id="{DBF9772C-1FE4-4EA6-BA18-42C751426798}"/>
              </a:ext>
            </a:extLst>
          </p:cNvPr>
          <p:cNvSpPr/>
          <p:nvPr/>
        </p:nvSpPr>
        <p:spPr>
          <a:xfrm>
            <a:off x="4865070" y="3944878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3" name="Arrow: Right 1182">
            <a:extLst>
              <a:ext uri="{FF2B5EF4-FFF2-40B4-BE49-F238E27FC236}">
                <a16:creationId xmlns:a16="http://schemas.microsoft.com/office/drawing/2014/main" id="{947EFAEA-B519-4B5C-92D6-82D1523957A8}"/>
              </a:ext>
            </a:extLst>
          </p:cNvPr>
          <p:cNvSpPr/>
          <p:nvPr/>
        </p:nvSpPr>
        <p:spPr>
          <a:xfrm>
            <a:off x="4865070" y="681946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AB748-5B2B-C8D4-3830-A6B5FD245A97}"/>
              </a:ext>
            </a:extLst>
          </p:cNvPr>
          <p:cNvSpPr/>
          <p:nvPr/>
        </p:nvSpPr>
        <p:spPr>
          <a:xfrm rot="10800000" flipH="1">
            <a:off x="1093132" y="523219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AC6A8-BCC1-5FE7-0E4A-35EE2E8F4899}"/>
              </a:ext>
            </a:extLst>
          </p:cNvPr>
          <p:cNvSpPr/>
          <p:nvPr/>
        </p:nvSpPr>
        <p:spPr>
          <a:xfrm rot="10800000" flipH="1">
            <a:off x="1093132" y="528028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125AE-E1FB-BF7F-C37B-8E99C21C7566}"/>
              </a:ext>
            </a:extLst>
          </p:cNvPr>
          <p:cNvSpPr/>
          <p:nvPr/>
        </p:nvSpPr>
        <p:spPr>
          <a:xfrm rot="10800000" flipH="1">
            <a:off x="1093132" y="513601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5431B-CEFB-B924-4DCF-1F009D7136CD}"/>
              </a:ext>
            </a:extLst>
          </p:cNvPr>
          <p:cNvSpPr/>
          <p:nvPr/>
        </p:nvSpPr>
        <p:spPr>
          <a:xfrm rot="10800000" flipH="1">
            <a:off x="1093132" y="518410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3EEBCC-AF3A-46AE-656A-1A6D72169A6E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H="1">
            <a:off x="1219697" y="5160062"/>
            <a:ext cx="0" cy="168318"/>
          </a:xfrm>
          <a:prstGeom prst="line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6E8EC-149D-20DA-EEBB-50F9E3152F3B}"/>
              </a:ext>
            </a:extLst>
          </p:cNvPr>
          <p:cNvSpPr/>
          <p:nvPr/>
        </p:nvSpPr>
        <p:spPr>
          <a:xfrm rot="10800000" flipH="1">
            <a:off x="1092411" y="523219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93E972-86F8-0B87-1AE2-D993DA0EED58}"/>
              </a:ext>
            </a:extLst>
          </p:cNvPr>
          <p:cNvSpPr/>
          <p:nvPr/>
        </p:nvSpPr>
        <p:spPr>
          <a:xfrm rot="10800000" flipH="1">
            <a:off x="1092411" y="528028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A0ECE-687C-801C-9D82-880B538EEA43}"/>
              </a:ext>
            </a:extLst>
          </p:cNvPr>
          <p:cNvSpPr/>
          <p:nvPr/>
        </p:nvSpPr>
        <p:spPr>
          <a:xfrm rot="10800000" flipH="1">
            <a:off x="1092411" y="513601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D6AB04-7A70-A187-32C8-8044B642974C}"/>
              </a:ext>
            </a:extLst>
          </p:cNvPr>
          <p:cNvSpPr/>
          <p:nvPr/>
        </p:nvSpPr>
        <p:spPr>
          <a:xfrm rot="10800000" flipH="1">
            <a:off x="1092411" y="51841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20583D-1C4B-8EE1-A82C-19D488C36649}"/>
              </a:ext>
            </a:extLst>
          </p:cNvPr>
          <p:cNvGrpSpPr/>
          <p:nvPr/>
        </p:nvGrpSpPr>
        <p:grpSpPr>
          <a:xfrm rot="10800000">
            <a:off x="1573355" y="5163793"/>
            <a:ext cx="251548" cy="192362"/>
            <a:chOff x="1945749" y="3139203"/>
            <a:chExt cx="862305" cy="6560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55EE3E-7325-A2BE-77EC-8562E38B8132}"/>
                </a:ext>
              </a:extLst>
            </p:cNvPr>
            <p:cNvSpPr/>
            <p:nvPr/>
          </p:nvSpPr>
          <p:spPr>
            <a:xfrm>
              <a:off x="1948182" y="3303217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6C46B0-6FC7-70D5-2235-AD759F348104}"/>
                </a:ext>
              </a:extLst>
            </p:cNvPr>
            <p:cNvSpPr/>
            <p:nvPr/>
          </p:nvSpPr>
          <p:spPr>
            <a:xfrm>
              <a:off x="1948182" y="3139203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75161-DEBA-DD3C-751E-B8632F6AA92A}"/>
                </a:ext>
              </a:extLst>
            </p:cNvPr>
            <p:cNvSpPr/>
            <p:nvPr/>
          </p:nvSpPr>
          <p:spPr>
            <a:xfrm>
              <a:off x="1948182" y="3631245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4DBB5-B09A-5A13-6CEB-EE7ECE1FBC17}"/>
                </a:ext>
              </a:extLst>
            </p:cNvPr>
            <p:cNvSpPr/>
            <p:nvPr/>
          </p:nvSpPr>
          <p:spPr>
            <a:xfrm>
              <a:off x="1948182" y="3467231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52B40-FD3C-FC46-41D2-C962734EA3B4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>
              <a:off x="2375685" y="3139203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3952EA-605B-0C07-7B33-5CBC822D2D83}"/>
                </a:ext>
              </a:extLst>
            </p:cNvPr>
            <p:cNvSpPr/>
            <p:nvPr/>
          </p:nvSpPr>
          <p:spPr>
            <a:xfrm>
              <a:off x="1945749" y="3303217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11A68E-F3D2-1245-4693-B2E2B77A3B39}"/>
                </a:ext>
              </a:extLst>
            </p:cNvPr>
            <p:cNvSpPr/>
            <p:nvPr/>
          </p:nvSpPr>
          <p:spPr>
            <a:xfrm>
              <a:off x="1945749" y="3139203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34D8DD-44D6-C5AE-48DC-C076D1FF77EB}"/>
                </a:ext>
              </a:extLst>
            </p:cNvPr>
            <p:cNvSpPr/>
            <p:nvPr/>
          </p:nvSpPr>
          <p:spPr>
            <a:xfrm>
              <a:off x="1945749" y="3631245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388BB620-0DB3-B902-14BB-D8FF8AE4156C}"/>
                </a:ext>
              </a:extLst>
            </p:cNvPr>
            <p:cNvSpPr/>
            <p:nvPr/>
          </p:nvSpPr>
          <p:spPr>
            <a:xfrm>
              <a:off x="1945749" y="3467231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37" name="Rectangle 836">
            <a:extLst>
              <a:ext uri="{FF2B5EF4-FFF2-40B4-BE49-F238E27FC236}">
                <a16:creationId xmlns:a16="http://schemas.microsoft.com/office/drawing/2014/main" id="{9A19BD54-E1CF-0D68-7310-0239726D5170}"/>
              </a:ext>
            </a:extLst>
          </p:cNvPr>
          <p:cNvSpPr/>
          <p:nvPr/>
        </p:nvSpPr>
        <p:spPr>
          <a:xfrm rot="10800000">
            <a:off x="2441932" y="527714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F26684BF-9D58-2E9B-37C9-B94912D99CD3}"/>
              </a:ext>
            </a:extLst>
          </p:cNvPr>
          <p:cNvSpPr/>
          <p:nvPr/>
        </p:nvSpPr>
        <p:spPr>
          <a:xfrm rot="10800000">
            <a:off x="2568805" y="527714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0E4A8634-959B-770B-1EF8-18E3305AF76D}"/>
              </a:ext>
            </a:extLst>
          </p:cNvPr>
          <p:cNvSpPr/>
          <p:nvPr/>
        </p:nvSpPr>
        <p:spPr>
          <a:xfrm rot="10800000">
            <a:off x="2441931" y="5181985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4C548B-2471-B20B-DE45-19A3CFA88259}"/>
              </a:ext>
            </a:extLst>
          </p:cNvPr>
          <p:cNvSpPr/>
          <p:nvPr/>
        </p:nvSpPr>
        <p:spPr>
          <a:xfrm rot="10800000">
            <a:off x="2441931" y="523005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ECE389D-07E0-A040-47E8-96DE6CACE0F2}"/>
              </a:ext>
            </a:extLst>
          </p:cNvPr>
          <p:cNvSpPr/>
          <p:nvPr/>
        </p:nvSpPr>
        <p:spPr>
          <a:xfrm rot="10800000">
            <a:off x="2568803" y="5181985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AB156590-CCFF-658D-32CA-54D0FEAE70CD}"/>
              </a:ext>
            </a:extLst>
          </p:cNvPr>
          <p:cNvSpPr/>
          <p:nvPr/>
        </p:nvSpPr>
        <p:spPr>
          <a:xfrm rot="10800000">
            <a:off x="2568803" y="523005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D80FACAD-BD00-F441-D758-E128EC26821E}"/>
              </a:ext>
            </a:extLst>
          </p:cNvPr>
          <p:cNvSpPr/>
          <p:nvPr/>
        </p:nvSpPr>
        <p:spPr>
          <a:xfrm>
            <a:off x="2316242" y="522985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16202F5D-7C1D-D087-20B7-EFA9B6A8E45D}"/>
              </a:ext>
            </a:extLst>
          </p:cNvPr>
          <p:cNvSpPr/>
          <p:nvPr/>
        </p:nvSpPr>
        <p:spPr>
          <a:xfrm>
            <a:off x="2316242" y="518177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C7E13B29-C19A-C46F-A970-83673BA4D1E3}"/>
              </a:ext>
            </a:extLst>
          </p:cNvPr>
          <p:cNvSpPr/>
          <p:nvPr/>
        </p:nvSpPr>
        <p:spPr>
          <a:xfrm>
            <a:off x="2315529" y="522985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16CDED41-CD6E-5094-3D05-24DABD2851BE}"/>
              </a:ext>
            </a:extLst>
          </p:cNvPr>
          <p:cNvSpPr/>
          <p:nvPr/>
        </p:nvSpPr>
        <p:spPr>
          <a:xfrm>
            <a:off x="2315529" y="518177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E582D131-5EC3-31B5-6E89-091CE408D56A}"/>
              </a:ext>
            </a:extLst>
          </p:cNvPr>
          <p:cNvSpPr/>
          <p:nvPr/>
        </p:nvSpPr>
        <p:spPr>
          <a:xfrm>
            <a:off x="2316242" y="5276937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A05039E1-EF6A-BBE1-A544-5108E50A9D7A}"/>
              </a:ext>
            </a:extLst>
          </p:cNvPr>
          <p:cNvSpPr/>
          <p:nvPr/>
        </p:nvSpPr>
        <p:spPr>
          <a:xfrm>
            <a:off x="2315529" y="5276937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582">
            <a:extLst>
              <a:ext uri="{FF2B5EF4-FFF2-40B4-BE49-F238E27FC236}">
                <a16:creationId xmlns:a16="http://schemas.microsoft.com/office/drawing/2014/main" id="{15485B34-DB36-4143-BAFA-B47EA5C932F4}"/>
              </a:ext>
            </a:extLst>
          </p:cNvPr>
          <p:cNvSpPr txBox="1"/>
          <p:nvPr/>
        </p:nvSpPr>
        <p:spPr>
          <a:xfrm>
            <a:off x="58009" y="1926813"/>
            <a:ext cx="1306736" cy="4578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  <a:ea typeface="Calibri"/>
                <a:cs typeface="Calibri"/>
              </a:rPr>
              <a:t>GPU 0</a:t>
            </a: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1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lang="en-US" sz="135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2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328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585E4-9BE3-4429-89FF-78B0D286B3B6}"/>
              </a:ext>
            </a:extLst>
          </p:cNvPr>
          <p:cNvGrpSpPr/>
          <p:nvPr/>
        </p:nvGrpSpPr>
        <p:grpSpPr>
          <a:xfrm>
            <a:off x="5270314" y="661411"/>
            <a:ext cx="1486606" cy="6119730"/>
            <a:chOff x="7626392" y="381574"/>
            <a:chExt cx="1486606" cy="6119730"/>
          </a:xfrm>
        </p:grpSpPr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FAE6C232-63D0-458D-A246-1E482408944C}"/>
                </a:ext>
              </a:extLst>
            </p:cNvPr>
            <p:cNvGrpSpPr/>
            <p:nvPr/>
          </p:nvGrpSpPr>
          <p:grpSpPr>
            <a:xfrm>
              <a:off x="7626392" y="1394876"/>
              <a:ext cx="1486606" cy="5106428"/>
              <a:chOff x="9399151" y="459490"/>
              <a:chExt cx="1612160" cy="6339160"/>
            </a:xfrm>
          </p:grpSpPr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5B345085-DCBC-4D61-A9BC-E01B5A01E309}"/>
                  </a:ext>
                </a:extLst>
              </p:cNvPr>
              <p:cNvSpPr/>
              <p:nvPr/>
            </p:nvSpPr>
            <p:spPr>
              <a:xfrm>
                <a:off x="9407336" y="3039939"/>
                <a:ext cx="1603975" cy="11614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D3826948-84A8-40A3-A1A7-6D0965366CF7}"/>
                  </a:ext>
                </a:extLst>
              </p:cNvPr>
              <p:cNvSpPr/>
              <p:nvPr/>
            </p:nvSpPr>
            <p:spPr>
              <a:xfrm>
                <a:off x="9407336" y="4341095"/>
                <a:ext cx="1603975" cy="1156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A435D39B-9363-4D25-A216-5DFFBB36F5FE}"/>
                  </a:ext>
                </a:extLst>
              </p:cNvPr>
              <p:cNvSpPr/>
              <p:nvPr/>
            </p:nvSpPr>
            <p:spPr>
              <a:xfrm>
                <a:off x="9407335" y="5617588"/>
                <a:ext cx="1603975" cy="1181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97FE3849-1106-4A87-A8C2-2C8BEC48F3B1}"/>
                  </a:ext>
                </a:extLst>
              </p:cNvPr>
              <p:cNvSpPr/>
              <p:nvPr/>
            </p:nvSpPr>
            <p:spPr>
              <a:xfrm>
                <a:off x="9399151" y="1754878"/>
                <a:ext cx="1603975" cy="11595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CC94CB61-72F4-4FA8-8E2E-D0C82E162506}"/>
                  </a:ext>
                </a:extLst>
              </p:cNvPr>
              <p:cNvSpPr/>
              <p:nvPr/>
            </p:nvSpPr>
            <p:spPr>
              <a:xfrm>
                <a:off x="9401311" y="459490"/>
                <a:ext cx="1609251" cy="11688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06171EBC-DB7A-43CA-99F4-A3D5116BFA64}"/>
                  </a:ext>
                </a:extLst>
              </p:cNvPr>
              <p:cNvGrpSpPr/>
              <p:nvPr/>
            </p:nvGrpSpPr>
            <p:grpSpPr>
              <a:xfrm>
                <a:off x="9514893" y="4715501"/>
                <a:ext cx="274320" cy="256032"/>
                <a:chOff x="-4761" y="4708701"/>
                <a:chExt cx="699768" cy="626065"/>
              </a:xfrm>
            </p:grpSpPr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FB0C5AB4-3F0B-46CA-8E8B-DCEFE9F1BDA5}"/>
                    </a:ext>
                  </a:extLst>
                </p:cNvPr>
                <p:cNvSpPr/>
                <p:nvPr/>
              </p:nvSpPr>
              <p:spPr>
                <a:xfrm>
                  <a:off x="-2782" y="486521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852A2F62-C34F-4E11-9072-CD49DD6FC017}"/>
                    </a:ext>
                  </a:extLst>
                </p:cNvPr>
                <p:cNvSpPr/>
                <p:nvPr/>
              </p:nvSpPr>
              <p:spPr>
                <a:xfrm>
                  <a:off x="-2782" y="4708701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9149DACF-2288-4E2A-99C9-338DE4766A22}"/>
                    </a:ext>
                  </a:extLst>
                </p:cNvPr>
                <p:cNvSpPr/>
                <p:nvPr/>
              </p:nvSpPr>
              <p:spPr>
                <a:xfrm>
                  <a:off x="-2782" y="517825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Rectangle 851">
                  <a:extLst>
                    <a:ext uri="{FF2B5EF4-FFF2-40B4-BE49-F238E27FC236}">
                      <a16:creationId xmlns:a16="http://schemas.microsoft.com/office/drawing/2014/main" id="{6546E4FA-7424-4B21-8E79-FB4B3A98C63B}"/>
                    </a:ext>
                  </a:extLst>
                </p:cNvPr>
                <p:cNvSpPr/>
                <p:nvPr/>
              </p:nvSpPr>
              <p:spPr>
                <a:xfrm>
                  <a:off x="-2782" y="502173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Rectangle 852">
                  <a:extLst>
                    <a:ext uri="{FF2B5EF4-FFF2-40B4-BE49-F238E27FC236}">
                      <a16:creationId xmlns:a16="http://schemas.microsoft.com/office/drawing/2014/main" id="{5DF09EB3-3F80-4EE9-AD3D-B96A88E2DCBC}"/>
                    </a:ext>
                  </a:extLst>
                </p:cNvPr>
                <p:cNvSpPr/>
                <p:nvPr/>
              </p:nvSpPr>
              <p:spPr>
                <a:xfrm>
                  <a:off x="-4761" y="486521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Rectangle 853">
                  <a:extLst>
                    <a:ext uri="{FF2B5EF4-FFF2-40B4-BE49-F238E27FC236}">
                      <a16:creationId xmlns:a16="http://schemas.microsoft.com/office/drawing/2014/main" id="{FBCECA48-6E4F-465B-9872-F71E10C9F711}"/>
                    </a:ext>
                  </a:extLst>
                </p:cNvPr>
                <p:cNvSpPr/>
                <p:nvPr/>
              </p:nvSpPr>
              <p:spPr>
                <a:xfrm>
                  <a:off x="-4761" y="4708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Rectangle 854">
                  <a:extLst>
                    <a:ext uri="{FF2B5EF4-FFF2-40B4-BE49-F238E27FC236}">
                      <a16:creationId xmlns:a16="http://schemas.microsoft.com/office/drawing/2014/main" id="{919D22DC-77E6-4964-840F-1036511AE12D}"/>
                    </a:ext>
                  </a:extLst>
                </p:cNvPr>
                <p:cNvSpPr/>
                <p:nvPr/>
              </p:nvSpPr>
              <p:spPr>
                <a:xfrm>
                  <a:off x="-4761" y="517825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Rectangle 855">
                  <a:extLst>
                    <a:ext uri="{FF2B5EF4-FFF2-40B4-BE49-F238E27FC236}">
                      <a16:creationId xmlns:a16="http://schemas.microsoft.com/office/drawing/2014/main" id="{1D513A3C-16F7-4414-8F05-E6898AF8BC3C}"/>
                    </a:ext>
                  </a:extLst>
                </p:cNvPr>
                <p:cNvSpPr/>
                <p:nvPr/>
              </p:nvSpPr>
              <p:spPr>
                <a:xfrm>
                  <a:off x="-4761" y="502173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C8076E47-062E-49DC-815B-499DD061877A}"/>
                  </a:ext>
                </a:extLst>
              </p:cNvPr>
              <p:cNvGrpSpPr/>
              <p:nvPr/>
            </p:nvGrpSpPr>
            <p:grpSpPr>
              <a:xfrm>
                <a:off x="10621768" y="860148"/>
                <a:ext cx="274320" cy="128016"/>
                <a:chOff x="1507458" y="975898"/>
                <a:chExt cx="699767" cy="313032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F969F45-E8FC-44D5-84A2-B8FEB7E5ED6F}"/>
                    </a:ext>
                  </a:extLst>
                </p:cNvPr>
                <p:cNvSpPr/>
                <p:nvPr/>
              </p:nvSpPr>
              <p:spPr>
                <a:xfrm>
                  <a:off x="1509436" y="113241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2CBEA3EF-04AA-46F2-9E85-05D02197F2EF}"/>
                    </a:ext>
                  </a:extLst>
                </p:cNvPr>
                <p:cNvSpPr/>
                <p:nvPr/>
              </p:nvSpPr>
              <p:spPr>
                <a:xfrm>
                  <a:off x="1509436" y="9758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3802839F-7D7D-4B8B-B171-B3F40AECAC39}"/>
                    </a:ext>
                  </a:extLst>
                </p:cNvPr>
                <p:cNvSpPr/>
                <p:nvPr/>
              </p:nvSpPr>
              <p:spPr>
                <a:xfrm>
                  <a:off x="1507458" y="11324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5075B57F-368F-46F7-8D1D-E6A83906A836}"/>
                    </a:ext>
                  </a:extLst>
                </p:cNvPr>
                <p:cNvSpPr/>
                <p:nvPr/>
              </p:nvSpPr>
              <p:spPr>
                <a:xfrm>
                  <a:off x="1507458" y="9758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DCE3CB9C-39E8-4B06-8FD0-C53FC51383AE}"/>
                  </a:ext>
                </a:extLst>
              </p:cNvPr>
              <p:cNvGrpSpPr/>
              <p:nvPr/>
            </p:nvGrpSpPr>
            <p:grpSpPr>
              <a:xfrm>
                <a:off x="10631976" y="3472038"/>
                <a:ext cx="274320" cy="192024"/>
                <a:chOff x="1505482" y="2196547"/>
                <a:chExt cx="699768" cy="469549"/>
              </a:xfrm>
            </p:grpSpPr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A97F6D32-606F-422C-9E39-B5BE3FB84D90}"/>
                    </a:ext>
                  </a:extLst>
                </p:cNvPr>
                <p:cNvSpPr/>
                <p:nvPr/>
              </p:nvSpPr>
              <p:spPr>
                <a:xfrm>
                  <a:off x="1507461" y="2353063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88183B9-E661-479D-BB58-828420E9ED78}"/>
                    </a:ext>
                  </a:extLst>
                </p:cNvPr>
                <p:cNvSpPr/>
                <p:nvPr/>
              </p:nvSpPr>
              <p:spPr>
                <a:xfrm>
                  <a:off x="1507461" y="2196547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37F5F33B-7B09-4C55-8FAD-A2505074EFB0}"/>
                    </a:ext>
                  </a:extLst>
                </p:cNvPr>
                <p:cNvSpPr/>
                <p:nvPr/>
              </p:nvSpPr>
              <p:spPr>
                <a:xfrm>
                  <a:off x="1507461" y="2509580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948957A1-7A91-4362-AE60-7B7E5A4FE9C4}"/>
                    </a:ext>
                  </a:extLst>
                </p:cNvPr>
                <p:cNvSpPr/>
                <p:nvPr/>
              </p:nvSpPr>
              <p:spPr>
                <a:xfrm>
                  <a:off x="1505482" y="235306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8281D896-DA60-4EF8-BFA4-15ECD7E23222}"/>
                    </a:ext>
                  </a:extLst>
                </p:cNvPr>
                <p:cNvSpPr/>
                <p:nvPr/>
              </p:nvSpPr>
              <p:spPr>
                <a:xfrm>
                  <a:off x="1505482" y="219654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1B935AF2-26D4-415B-9F29-57B44C589BB4}"/>
                    </a:ext>
                  </a:extLst>
                </p:cNvPr>
                <p:cNvSpPr/>
                <p:nvPr/>
              </p:nvSpPr>
              <p:spPr>
                <a:xfrm>
                  <a:off x="1505482" y="250958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F70FBBF3-7671-400B-898F-985A1D4EE2BE}"/>
                  </a:ext>
                </a:extLst>
              </p:cNvPr>
              <p:cNvGrpSpPr/>
              <p:nvPr/>
            </p:nvGrpSpPr>
            <p:grpSpPr>
              <a:xfrm>
                <a:off x="10622127" y="2117768"/>
                <a:ext cx="274320" cy="192024"/>
                <a:chOff x="1503507" y="3584988"/>
                <a:chExt cx="699767" cy="469550"/>
              </a:xfrm>
            </p:grpSpPr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A3622306-74B4-4F42-BC9A-1E7017DC728F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A33EF0BC-9974-4F54-AD27-BFA3D71B221A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9BB43A61-EA61-43EB-81CB-196545B8C7F3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74889DCD-922E-4656-B2A9-F4410DD20DBC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8AF2C26D-F93E-4D98-A05E-556B665A0A55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4809807E-EFF5-4BEB-8803-87C044370F8B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F628BA8C-86AD-4D58-BD21-D1E1925D025E}"/>
                  </a:ext>
                </a:extLst>
              </p:cNvPr>
              <p:cNvSpPr/>
              <p:nvPr/>
            </p:nvSpPr>
            <p:spPr>
              <a:xfrm>
                <a:off x="10616620" y="4795528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32B67826-D465-4EA0-9BB8-573749E9AB97}"/>
                  </a:ext>
                </a:extLst>
              </p:cNvPr>
              <p:cNvSpPr/>
              <p:nvPr/>
            </p:nvSpPr>
            <p:spPr>
              <a:xfrm>
                <a:off x="10616620" y="4731520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BCE4D7AA-824A-4D51-A859-64CA43CB2D2F}"/>
                  </a:ext>
                </a:extLst>
              </p:cNvPr>
              <p:cNvSpPr/>
              <p:nvPr/>
            </p:nvSpPr>
            <p:spPr>
              <a:xfrm>
                <a:off x="10615842" y="4795528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AF6EE7DD-1D3F-4D9F-BA23-75BC4D54A600}"/>
                  </a:ext>
                </a:extLst>
              </p:cNvPr>
              <p:cNvSpPr/>
              <p:nvPr/>
            </p:nvSpPr>
            <p:spPr>
              <a:xfrm>
                <a:off x="10615842" y="4731520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0BD607F6-FD61-418D-94BB-610752DB799D}"/>
                  </a:ext>
                </a:extLst>
              </p:cNvPr>
              <p:cNvGrpSpPr/>
              <p:nvPr/>
            </p:nvGrpSpPr>
            <p:grpSpPr>
              <a:xfrm>
                <a:off x="10615842" y="5999556"/>
                <a:ext cx="274320" cy="192024"/>
                <a:chOff x="1501532" y="5950339"/>
                <a:chExt cx="699763" cy="469550"/>
              </a:xfrm>
            </p:grpSpPr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8455037B-B8A6-4E05-B093-890149FD34DB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2062EE09-3A09-4B30-9157-5DDEF68B5AB4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1C265056-AE46-4EEB-81D8-A0D122BA9318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E4555570-B763-46F1-9761-58CC847A27CF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14F4EBB-0473-40F5-B783-0CFFFE22F698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DB212357-ADA5-41EC-B0FB-388B32A22FFE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87" name="Straight Arrow Connector 886">
                <a:extLst>
                  <a:ext uri="{FF2B5EF4-FFF2-40B4-BE49-F238E27FC236}">
                    <a16:creationId xmlns:a16="http://schemas.microsoft.com/office/drawing/2014/main" id="{16B1F62B-2D6D-4D3A-946E-1B0DDBD4893E}"/>
                  </a:ext>
                </a:extLst>
              </p:cNvPr>
              <p:cNvCxnSpPr>
                <a:stCxn id="902" idx="3"/>
                <a:endCxn id="885" idx="1"/>
              </p:cNvCxnSpPr>
              <p:nvPr/>
            </p:nvCxnSpPr>
            <p:spPr>
              <a:xfrm>
                <a:off x="9793482" y="777324"/>
                <a:ext cx="822360" cy="525423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>
                <a:extLst>
                  <a:ext uri="{FF2B5EF4-FFF2-40B4-BE49-F238E27FC236}">
                    <a16:creationId xmlns:a16="http://schemas.microsoft.com/office/drawing/2014/main" id="{76B9863A-A16E-4494-BB03-7E84D11CF978}"/>
                  </a:ext>
                </a:extLst>
              </p:cNvPr>
              <p:cNvCxnSpPr>
                <a:stCxn id="901" idx="3"/>
                <a:endCxn id="874" idx="1"/>
              </p:cNvCxnSpPr>
              <p:nvPr/>
            </p:nvCxnSpPr>
            <p:spPr>
              <a:xfrm>
                <a:off x="9793483" y="840644"/>
                <a:ext cx="828645" cy="13091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>
                <a:extLst>
                  <a:ext uri="{FF2B5EF4-FFF2-40B4-BE49-F238E27FC236}">
                    <a16:creationId xmlns:a16="http://schemas.microsoft.com/office/drawing/2014/main" id="{67789658-ADF9-492E-A6E3-080D312F75B3}"/>
                  </a:ext>
                </a:extLst>
              </p:cNvPr>
              <p:cNvCxnSpPr>
                <a:stCxn id="905" idx="3"/>
                <a:endCxn id="873" idx="1"/>
              </p:cNvCxnSpPr>
              <p:nvPr/>
            </p:nvCxnSpPr>
            <p:spPr>
              <a:xfrm>
                <a:off x="9793483" y="970035"/>
                <a:ext cx="828645" cy="124374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>
                <a:extLst>
                  <a:ext uri="{FF2B5EF4-FFF2-40B4-BE49-F238E27FC236}">
                    <a16:creationId xmlns:a16="http://schemas.microsoft.com/office/drawing/2014/main" id="{A6F71A1D-E1CD-41BC-92C5-7B2265F3E8E1}"/>
                  </a:ext>
                </a:extLst>
              </p:cNvPr>
              <p:cNvCxnSpPr>
                <a:stCxn id="906" idx="3"/>
                <a:endCxn id="884" idx="1"/>
              </p:cNvCxnSpPr>
              <p:nvPr/>
            </p:nvCxnSpPr>
            <p:spPr>
              <a:xfrm>
                <a:off x="9793482" y="906714"/>
                <a:ext cx="822360" cy="518885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>
                <a:extLst>
                  <a:ext uri="{FF2B5EF4-FFF2-40B4-BE49-F238E27FC236}">
                    <a16:creationId xmlns:a16="http://schemas.microsoft.com/office/drawing/2014/main" id="{9AA4E2C7-A4DE-4BBE-805B-A2DC4BD8E633}"/>
                  </a:ext>
                </a:extLst>
              </p:cNvPr>
              <p:cNvCxnSpPr>
                <a:stCxn id="913" idx="3"/>
                <a:endCxn id="861" idx="1"/>
              </p:cNvCxnSpPr>
              <p:nvPr/>
            </p:nvCxnSpPr>
            <p:spPr>
              <a:xfrm flipV="1">
                <a:off x="9784208" y="892152"/>
                <a:ext cx="837561" cy="13810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08A81B79-2ECB-40DF-92D4-705C6C5BFEFC}"/>
                  </a:ext>
                </a:extLst>
              </p:cNvPr>
              <p:cNvCxnSpPr>
                <a:stCxn id="912" idx="3"/>
                <a:endCxn id="879" idx="1"/>
              </p:cNvCxnSpPr>
              <p:nvPr/>
            </p:nvCxnSpPr>
            <p:spPr>
              <a:xfrm>
                <a:off x="9784208" y="2337138"/>
                <a:ext cx="831635" cy="242638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E5FEC910-B1DC-44C1-9C8D-CCB5D50C238F}"/>
                  </a:ext>
                </a:extLst>
              </p:cNvPr>
              <p:cNvCxnSpPr>
                <a:stCxn id="850" idx="3"/>
                <a:endCxn id="867" idx="1"/>
              </p:cNvCxnSpPr>
              <p:nvPr/>
            </p:nvCxnSpPr>
            <p:spPr>
              <a:xfrm flipV="1">
                <a:off x="9789214" y="3504043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>
                <a:extLst>
                  <a:ext uri="{FF2B5EF4-FFF2-40B4-BE49-F238E27FC236}">
                    <a16:creationId xmlns:a16="http://schemas.microsoft.com/office/drawing/2014/main" id="{6374F12E-C419-4B54-AA91-5614962C8980}"/>
                  </a:ext>
                </a:extLst>
              </p:cNvPr>
              <p:cNvCxnSpPr>
                <a:stCxn id="849" idx="3"/>
                <a:endCxn id="866" idx="1"/>
              </p:cNvCxnSpPr>
              <p:nvPr/>
            </p:nvCxnSpPr>
            <p:spPr>
              <a:xfrm flipV="1">
                <a:off x="9789214" y="3568051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Arrow Connector 894">
                <a:extLst>
                  <a:ext uri="{FF2B5EF4-FFF2-40B4-BE49-F238E27FC236}">
                    <a16:creationId xmlns:a16="http://schemas.microsoft.com/office/drawing/2014/main" id="{0D4309A4-A44F-4F74-B9E1-A731EEC84A22}"/>
                  </a:ext>
                </a:extLst>
              </p:cNvPr>
              <p:cNvCxnSpPr>
                <a:stCxn id="852" idx="3"/>
                <a:endCxn id="860" idx="1"/>
              </p:cNvCxnSpPr>
              <p:nvPr/>
            </p:nvCxnSpPr>
            <p:spPr>
              <a:xfrm flipV="1">
                <a:off x="9789214" y="956161"/>
                <a:ext cx="832555" cy="391936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>
                <a:extLst>
                  <a:ext uri="{FF2B5EF4-FFF2-40B4-BE49-F238E27FC236}">
                    <a16:creationId xmlns:a16="http://schemas.microsoft.com/office/drawing/2014/main" id="{D38814B0-DCEC-480B-9E38-EB4FD0F5E0D6}"/>
                  </a:ext>
                </a:extLst>
              </p:cNvPr>
              <p:cNvCxnSpPr>
                <a:stCxn id="927" idx="3"/>
                <a:endCxn id="868" idx="1"/>
              </p:cNvCxnSpPr>
              <p:nvPr/>
            </p:nvCxnSpPr>
            <p:spPr>
              <a:xfrm flipV="1">
                <a:off x="9793974" y="3632058"/>
                <a:ext cx="838002" cy="237947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>
                <a:extLst>
                  <a:ext uri="{FF2B5EF4-FFF2-40B4-BE49-F238E27FC236}">
                    <a16:creationId xmlns:a16="http://schemas.microsoft.com/office/drawing/2014/main" id="{67311726-24C4-48DA-94A8-134E7B3499DB}"/>
                  </a:ext>
                </a:extLst>
              </p:cNvPr>
              <p:cNvCxnSpPr>
                <a:stCxn id="926" idx="3"/>
                <a:endCxn id="958" idx="1"/>
              </p:cNvCxnSpPr>
              <p:nvPr/>
            </p:nvCxnSpPr>
            <p:spPr>
              <a:xfrm flipV="1">
                <a:off x="9793974" y="4895112"/>
                <a:ext cx="821480" cy="118007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>
                <a:extLst>
                  <a:ext uri="{FF2B5EF4-FFF2-40B4-BE49-F238E27FC236}">
                    <a16:creationId xmlns:a16="http://schemas.microsoft.com/office/drawing/2014/main" id="{B342F7FF-0D1B-4F14-AA50-2229D0F5ACE9}"/>
                  </a:ext>
                </a:extLst>
              </p:cNvPr>
              <p:cNvCxnSpPr>
                <a:stCxn id="910" idx="3"/>
                <a:endCxn id="886" idx="1"/>
              </p:cNvCxnSpPr>
              <p:nvPr/>
            </p:nvCxnSpPr>
            <p:spPr>
              <a:xfrm>
                <a:off x="9784208" y="2209178"/>
                <a:ext cx="831635" cy="3950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>
                <a:extLst>
                  <a:ext uri="{FF2B5EF4-FFF2-40B4-BE49-F238E27FC236}">
                    <a16:creationId xmlns:a16="http://schemas.microsoft.com/office/drawing/2014/main" id="{DEDC6099-68BD-4C03-8E0F-63C88AAFCF03}"/>
                  </a:ext>
                </a:extLst>
              </p:cNvPr>
              <p:cNvCxnSpPr>
                <a:stCxn id="911" idx="3"/>
                <a:endCxn id="875" idx="1"/>
              </p:cNvCxnSpPr>
              <p:nvPr/>
            </p:nvCxnSpPr>
            <p:spPr>
              <a:xfrm>
                <a:off x="9784207" y="2145198"/>
                <a:ext cx="837920" cy="13259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0" name="Group 899">
                <a:extLst>
                  <a:ext uri="{FF2B5EF4-FFF2-40B4-BE49-F238E27FC236}">
                    <a16:creationId xmlns:a16="http://schemas.microsoft.com/office/drawing/2014/main" id="{509BDE54-64C8-4827-8211-826489E8AEC9}"/>
                  </a:ext>
                </a:extLst>
              </p:cNvPr>
              <p:cNvGrpSpPr/>
              <p:nvPr/>
            </p:nvGrpSpPr>
            <p:grpSpPr>
              <a:xfrm>
                <a:off x="9519162" y="745662"/>
                <a:ext cx="274320" cy="256032"/>
                <a:chOff x="-9168" y="976137"/>
                <a:chExt cx="699767" cy="632855"/>
              </a:xfrm>
            </p:grpSpPr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E1DA2124-6EC0-4D3E-90FB-ADB54098F89D}"/>
                    </a:ext>
                  </a:extLst>
                </p:cNvPr>
                <p:cNvSpPr/>
                <p:nvPr/>
              </p:nvSpPr>
              <p:spPr>
                <a:xfrm>
                  <a:off x="-7190" y="1132653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36402E8D-339B-4E96-AEBE-E328019A7843}"/>
                    </a:ext>
                  </a:extLst>
                </p:cNvPr>
                <p:cNvSpPr/>
                <p:nvPr/>
              </p:nvSpPr>
              <p:spPr>
                <a:xfrm>
                  <a:off x="-7190" y="976137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6A03F94-55C8-423E-A5EB-C688BDFF7E38}"/>
                    </a:ext>
                  </a:extLst>
                </p:cNvPr>
                <p:cNvSpPr/>
                <p:nvPr/>
              </p:nvSpPr>
              <p:spPr>
                <a:xfrm>
                  <a:off x="-9168" y="113265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F5598207-9457-4FE7-B2BE-5C2DBF89D911}"/>
                    </a:ext>
                  </a:extLst>
                </p:cNvPr>
                <p:cNvSpPr/>
                <p:nvPr/>
              </p:nvSpPr>
              <p:spPr>
                <a:xfrm>
                  <a:off x="-9168" y="97613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31C085A0-A4CC-4093-BE7B-30CD5D45B566}"/>
                    </a:ext>
                  </a:extLst>
                </p:cNvPr>
                <p:cNvSpPr/>
                <p:nvPr/>
              </p:nvSpPr>
              <p:spPr>
                <a:xfrm>
                  <a:off x="-7190" y="145247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695E69E9-00B4-4F18-9CCD-3B0E62295D8A}"/>
                    </a:ext>
                  </a:extLst>
                </p:cNvPr>
                <p:cNvSpPr/>
                <p:nvPr/>
              </p:nvSpPr>
              <p:spPr>
                <a:xfrm>
                  <a:off x="-7190" y="129596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6C1F6A81-F10F-4E1E-8664-38EB8E70ECF8}"/>
                    </a:ext>
                  </a:extLst>
                </p:cNvPr>
                <p:cNvSpPr/>
                <p:nvPr/>
              </p:nvSpPr>
              <p:spPr>
                <a:xfrm>
                  <a:off x="-9168" y="145247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E3EF32E2-B745-4A5B-A4CF-34C0CA7918A4}"/>
                    </a:ext>
                  </a:extLst>
                </p:cNvPr>
                <p:cNvSpPr/>
                <p:nvPr/>
              </p:nvSpPr>
              <p:spPr>
                <a:xfrm>
                  <a:off x="-9168" y="129596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9" name="Group 908">
                <a:extLst>
                  <a:ext uri="{FF2B5EF4-FFF2-40B4-BE49-F238E27FC236}">
                    <a16:creationId xmlns:a16="http://schemas.microsoft.com/office/drawing/2014/main" id="{5B53F819-686E-4EBA-8A4F-3C4331A69A09}"/>
                  </a:ext>
                </a:extLst>
              </p:cNvPr>
              <p:cNvGrpSpPr/>
              <p:nvPr/>
            </p:nvGrpSpPr>
            <p:grpSpPr>
              <a:xfrm>
                <a:off x="9509887" y="2113207"/>
                <a:ext cx="274320" cy="320040"/>
                <a:chOff x="-9767" y="2195965"/>
                <a:chExt cx="699916" cy="782921"/>
              </a:xfrm>
            </p:grpSpPr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DC01315-7E1C-4722-8ABC-8B25544D191C}"/>
                    </a:ext>
                  </a:extLst>
                </p:cNvPr>
                <p:cNvSpPr/>
                <p:nvPr/>
              </p:nvSpPr>
              <p:spPr>
                <a:xfrm>
                  <a:off x="-7640" y="2352481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7874FC9C-1F0B-4E48-ABAC-24EA43BD4558}"/>
                    </a:ext>
                  </a:extLst>
                </p:cNvPr>
                <p:cNvSpPr/>
                <p:nvPr/>
              </p:nvSpPr>
              <p:spPr>
                <a:xfrm>
                  <a:off x="-7640" y="2195965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C7524A03-161E-4270-AB33-AFC72E7161BA}"/>
                    </a:ext>
                  </a:extLst>
                </p:cNvPr>
                <p:cNvSpPr/>
                <p:nvPr/>
              </p:nvSpPr>
              <p:spPr>
                <a:xfrm>
                  <a:off x="-7640" y="2665514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1FCAEA7C-9420-4628-9BE6-E6E5F8887062}"/>
                    </a:ext>
                  </a:extLst>
                </p:cNvPr>
                <p:cNvSpPr/>
                <p:nvPr/>
              </p:nvSpPr>
              <p:spPr>
                <a:xfrm>
                  <a:off x="-7640" y="25089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20F9C560-B1D3-4873-9EFC-D9B48314B2E8}"/>
                    </a:ext>
                  </a:extLst>
                </p:cNvPr>
                <p:cNvSpPr/>
                <p:nvPr/>
              </p:nvSpPr>
              <p:spPr>
                <a:xfrm>
                  <a:off x="-9618" y="235248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EEF71911-4656-4B63-97F2-E6EA1388DCD2}"/>
                    </a:ext>
                  </a:extLst>
                </p:cNvPr>
                <p:cNvSpPr/>
                <p:nvPr/>
              </p:nvSpPr>
              <p:spPr>
                <a:xfrm>
                  <a:off x="-9618" y="219596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4A255940-8449-47BF-ABE9-9F84B9FD89E0}"/>
                    </a:ext>
                  </a:extLst>
                </p:cNvPr>
                <p:cNvSpPr/>
                <p:nvPr/>
              </p:nvSpPr>
              <p:spPr>
                <a:xfrm>
                  <a:off x="-9618" y="26655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23424702-E1F8-4DB8-931F-8709DB45F96B}"/>
                    </a:ext>
                  </a:extLst>
                </p:cNvPr>
                <p:cNvSpPr/>
                <p:nvPr/>
              </p:nvSpPr>
              <p:spPr>
                <a:xfrm>
                  <a:off x="-9618" y="25089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F62ABE00-CD17-4A0C-B1C9-7419C302E8B5}"/>
                    </a:ext>
                  </a:extLst>
                </p:cNvPr>
                <p:cNvSpPr/>
                <p:nvPr/>
              </p:nvSpPr>
              <p:spPr>
                <a:xfrm>
                  <a:off x="-7789" y="2822370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2E8BBA4D-8966-40E1-A088-00ACB57C2475}"/>
                    </a:ext>
                  </a:extLst>
                </p:cNvPr>
                <p:cNvSpPr/>
                <p:nvPr/>
              </p:nvSpPr>
              <p:spPr>
                <a:xfrm>
                  <a:off x="-9767" y="282237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9197B9AE-76DC-4ED1-9879-99A2C5B10FD8}"/>
                  </a:ext>
                </a:extLst>
              </p:cNvPr>
              <p:cNvGrpSpPr/>
              <p:nvPr/>
            </p:nvGrpSpPr>
            <p:grpSpPr>
              <a:xfrm>
                <a:off x="9509887" y="3360465"/>
                <a:ext cx="274320" cy="128016"/>
                <a:chOff x="-10297" y="3581792"/>
                <a:chExt cx="699767" cy="313032"/>
              </a:xfrm>
            </p:grpSpPr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2F215224-687B-455D-90C5-416EEB05AD96}"/>
                    </a:ext>
                  </a:extLst>
                </p:cNvPr>
                <p:cNvSpPr/>
                <p:nvPr/>
              </p:nvSpPr>
              <p:spPr>
                <a:xfrm>
                  <a:off x="-8319" y="373830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9396A948-6B0B-441A-A520-9038B39A79F8}"/>
                    </a:ext>
                  </a:extLst>
                </p:cNvPr>
                <p:cNvSpPr/>
                <p:nvPr/>
              </p:nvSpPr>
              <p:spPr>
                <a:xfrm>
                  <a:off x="-8319" y="3581792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1590C6D1-5781-4089-9583-F1FC6F972FC8}"/>
                    </a:ext>
                  </a:extLst>
                </p:cNvPr>
                <p:cNvSpPr/>
                <p:nvPr/>
              </p:nvSpPr>
              <p:spPr>
                <a:xfrm>
                  <a:off x="-10297" y="37383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01410E8B-5C67-4AA5-B3EA-10832D987F90}"/>
                    </a:ext>
                  </a:extLst>
                </p:cNvPr>
                <p:cNvSpPr/>
                <p:nvPr/>
              </p:nvSpPr>
              <p:spPr>
                <a:xfrm>
                  <a:off x="-10297" y="358179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CCAE95DA-F979-42F1-B66D-36C360703DF3}"/>
                  </a:ext>
                </a:extLst>
              </p:cNvPr>
              <p:cNvGrpSpPr/>
              <p:nvPr/>
            </p:nvGrpSpPr>
            <p:grpSpPr>
              <a:xfrm>
                <a:off x="9519654" y="5979712"/>
                <a:ext cx="274320" cy="320040"/>
                <a:chOff x="0" y="5935208"/>
                <a:chExt cx="700298" cy="787009"/>
              </a:xfrm>
            </p:grpSpPr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725CB95C-3A0C-4B4F-A385-260340E8571E}"/>
                    </a:ext>
                  </a:extLst>
                </p:cNvPr>
                <p:cNvSpPr/>
                <p:nvPr/>
              </p:nvSpPr>
              <p:spPr>
                <a:xfrm>
                  <a:off x="2509" y="6091725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6CAD5F5C-1FEC-4783-A088-381657BE2C01}"/>
                    </a:ext>
                  </a:extLst>
                </p:cNvPr>
                <p:cNvSpPr/>
                <p:nvPr/>
              </p:nvSpPr>
              <p:spPr>
                <a:xfrm>
                  <a:off x="2509" y="593520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76AFB1FB-FA17-4AA2-A742-3D35F0D0FF4D}"/>
                    </a:ext>
                  </a:extLst>
                </p:cNvPr>
                <p:cNvSpPr/>
                <p:nvPr/>
              </p:nvSpPr>
              <p:spPr>
                <a:xfrm>
                  <a:off x="2509" y="624824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062433EE-A4CA-4DD1-9E55-FB98206EB298}"/>
                    </a:ext>
                  </a:extLst>
                </p:cNvPr>
                <p:cNvSpPr/>
                <p:nvPr/>
              </p:nvSpPr>
              <p:spPr>
                <a:xfrm>
                  <a:off x="531" y="609172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33945522-A7D0-44D5-9523-5D66BB920E82}"/>
                    </a:ext>
                  </a:extLst>
                </p:cNvPr>
                <p:cNvSpPr/>
                <p:nvPr/>
              </p:nvSpPr>
              <p:spPr>
                <a:xfrm>
                  <a:off x="531" y="59352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0EFEA336-13FB-47D1-A81E-915319E5D581}"/>
                    </a:ext>
                  </a:extLst>
                </p:cNvPr>
                <p:cNvSpPr/>
                <p:nvPr/>
              </p:nvSpPr>
              <p:spPr>
                <a:xfrm>
                  <a:off x="531" y="624824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D315B81-D871-4FE3-871C-B5526F45E195}"/>
                    </a:ext>
                  </a:extLst>
                </p:cNvPr>
                <p:cNvSpPr/>
                <p:nvPr/>
              </p:nvSpPr>
              <p:spPr>
                <a:xfrm>
                  <a:off x="1978" y="6565701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3F4EC9F8-3895-4A41-9192-470D6AE13223}"/>
                    </a:ext>
                  </a:extLst>
                </p:cNvPr>
                <p:cNvSpPr/>
                <p:nvPr/>
              </p:nvSpPr>
              <p:spPr>
                <a:xfrm>
                  <a:off x="1978" y="6409185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65AF5B13-EDD2-40D0-8551-BA5AEE654E47}"/>
                    </a:ext>
                  </a:extLst>
                </p:cNvPr>
                <p:cNvSpPr/>
                <p:nvPr/>
              </p:nvSpPr>
              <p:spPr>
                <a:xfrm>
                  <a:off x="0" y="6565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37F9413C-AABF-44A2-9EE0-4BAA9B141C65}"/>
                    </a:ext>
                  </a:extLst>
                </p:cNvPr>
                <p:cNvSpPr/>
                <p:nvPr/>
              </p:nvSpPr>
              <p:spPr>
                <a:xfrm>
                  <a:off x="0" y="640918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36" name="Group 935">
                <a:extLst>
                  <a:ext uri="{FF2B5EF4-FFF2-40B4-BE49-F238E27FC236}">
                    <a16:creationId xmlns:a16="http://schemas.microsoft.com/office/drawing/2014/main" id="{972A990F-3181-49EB-8D14-B9F5B75DF403}"/>
                  </a:ext>
                </a:extLst>
              </p:cNvPr>
              <p:cNvGrpSpPr/>
              <p:nvPr/>
            </p:nvGrpSpPr>
            <p:grpSpPr>
              <a:xfrm>
                <a:off x="10622486" y="2308360"/>
                <a:ext cx="274320" cy="192024"/>
                <a:chOff x="1503507" y="3584988"/>
                <a:chExt cx="699767" cy="469550"/>
              </a:xfrm>
            </p:grpSpPr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AC34643B-B414-4924-8F88-E816C76DF7A0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Rectangle 937">
                  <a:extLst>
                    <a:ext uri="{FF2B5EF4-FFF2-40B4-BE49-F238E27FC236}">
                      <a16:creationId xmlns:a16="http://schemas.microsoft.com/office/drawing/2014/main" id="{B93DACCC-C625-493B-B7A2-8A606C99636E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Rectangle 938">
                  <a:extLst>
                    <a:ext uri="{FF2B5EF4-FFF2-40B4-BE49-F238E27FC236}">
                      <a16:creationId xmlns:a16="http://schemas.microsoft.com/office/drawing/2014/main" id="{DEAD9BDE-1BB5-48D7-B876-B9BDE2AFBE85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Rectangle 939">
                  <a:extLst>
                    <a:ext uri="{FF2B5EF4-FFF2-40B4-BE49-F238E27FC236}">
                      <a16:creationId xmlns:a16="http://schemas.microsoft.com/office/drawing/2014/main" id="{2D08A1D8-43D4-49C7-B949-05C0FCB195BD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Rectangle 940">
                  <a:extLst>
                    <a:ext uri="{FF2B5EF4-FFF2-40B4-BE49-F238E27FC236}">
                      <a16:creationId xmlns:a16="http://schemas.microsoft.com/office/drawing/2014/main" id="{10B14950-EFFF-4AB7-934D-9C6F28617FD4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2" name="Rectangle 941">
                  <a:extLst>
                    <a:ext uri="{FF2B5EF4-FFF2-40B4-BE49-F238E27FC236}">
                      <a16:creationId xmlns:a16="http://schemas.microsoft.com/office/drawing/2014/main" id="{7AFF853C-6A1D-4B4D-B78A-8BF0421DB8A5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0C8249A0-2EEA-4F5D-BC16-E96FC655D2DB}"/>
                  </a:ext>
                </a:extLst>
              </p:cNvPr>
              <p:cNvCxnSpPr>
                <a:stCxn id="921" idx="3"/>
                <a:endCxn id="941" idx="1"/>
              </p:cNvCxnSpPr>
              <p:nvPr/>
            </p:nvCxnSpPr>
            <p:spPr>
              <a:xfrm flipV="1">
                <a:off x="9784208" y="2340365"/>
                <a:ext cx="838279" cy="111611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6803517F-84AC-4CEB-A0FB-C663DF172C0A}"/>
                  </a:ext>
                </a:extLst>
              </p:cNvPr>
              <p:cNvCxnSpPr>
                <a:stCxn id="928" idx="3"/>
                <a:endCxn id="940" idx="1"/>
              </p:cNvCxnSpPr>
              <p:nvPr/>
            </p:nvCxnSpPr>
            <p:spPr>
              <a:xfrm flipV="1">
                <a:off x="9793974" y="2404374"/>
                <a:ext cx="828512" cy="373445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>
                <a:extLst>
                  <a:ext uri="{FF2B5EF4-FFF2-40B4-BE49-F238E27FC236}">
                    <a16:creationId xmlns:a16="http://schemas.microsoft.com/office/drawing/2014/main" id="{CD49BF97-6558-4759-B1AA-8250E2BD973A}"/>
                  </a:ext>
                </a:extLst>
              </p:cNvPr>
              <p:cNvCxnSpPr>
                <a:stCxn id="932" idx="3"/>
                <a:endCxn id="942" idx="1"/>
              </p:cNvCxnSpPr>
              <p:nvPr/>
            </p:nvCxnSpPr>
            <p:spPr>
              <a:xfrm flipV="1">
                <a:off x="9793766" y="2468380"/>
                <a:ext cx="828720" cy="379954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8D1BE396-AB2F-4BFB-9086-B8D8910CF7B9}"/>
                  </a:ext>
                </a:extLst>
              </p:cNvPr>
              <p:cNvGrpSpPr/>
              <p:nvPr/>
            </p:nvGrpSpPr>
            <p:grpSpPr>
              <a:xfrm>
                <a:off x="10615842" y="6193831"/>
                <a:ext cx="274320" cy="192024"/>
                <a:chOff x="1501532" y="5950339"/>
                <a:chExt cx="699763" cy="469550"/>
              </a:xfrm>
            </p:grpSpPr>
            <p:sp>
              <p:nvSpPr>
                <p:cNvPr id="947" name="Rectangle 946">
                  <a:extLst>
                    <a:ext uri="{FF2B5EF4-FFF2-40B4-BE49-F238E27FC236}">
                      <a16:creationId xmlns:a16="http://schemas.microsoft.com/office/drawing/2014/main" id="{50F6433B-FCF3-46DC-92FC-62A2E0CA6424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Rectangle 947">
                  <a:extLst>
                    <a:ext uri="{FF2B5EF4-FFF2-40B4-BE49-F238E27FC236}">
                      <a16:creationId xmlns:a16="http://schemas.microsoft.com/office/drawing/2014/main" id="{0FC997A5-0DC1-4366-A805-F651A67BBFEE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35061E16-99EC-47FF-989C-708C4F8B7415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4CEF02A4-B4D5-48D4-9555-B4D83C6DF535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F92D68B7-259C-4407-93C8-5DB3C4E16E20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5E55DE-489F-4235-A6EC-B65BB890F107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3" name="Straight Arrow Connector 952">
                <a:extLst>
                  <a:ext uri="{FF2B5EF4-FFF2-40B4-BE49-F238E27FC236}">
                    <a16:creationId xmlns:a16="http://schemas.microsoft.com/office/drawing/2014/main" id="{6B5A7B0D-B2EF-463F-AE21-E2622AF7CFAC}"/>
                  </a:ext>
                </a:extLst>
              </p:cNvPr>
              <p:cNvCxnSpPr>
                <a:stCxn id="922" idx="3"/>
                <a:endCxn id="951" idx="1"/>
              </p:cNvCxnSpPr>
              <p:nvPr/>
            </p:nvCxnSpPr>
            <p:spPr>
              <a:xfrm>
                <a:off x="9784208" y="3392469"/>
                <a:ext cx="831635" cy="283336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Arrow Connector 953">
                <a:extLst>
                  <a:ext uri="{FF2B5EF4-FFF2-40B4-BE49-F238E27FC236}">
                    <a16:creationId xmlns:a16="http://schemas.microsoft.com/office/drawing/2014/main" id="{EB05B797-B8DD-4AF5-BEF7-B7DCF4727AB9}"/>
                  </a:ext>
                </a:extLst>
              </p:cNvPr>
              <p:cNvCxnSpPr>
                <a:stCxn id="851" idx="3"/>
                <a:endCxn id="950" idx="1"/>
              </p:cNvCxnSpPr>
              <p:nvPr/>
            </p:nvCxnSpPr>
            <p:spPr>
              <a:xfrm>
                <a:off x="9789214" y="4939529"/>
                <a:ext cx="826629" cy="135031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86B578EB-53EC-4538-B8C9-A82761180F98}"/>
                  </a:ext>
                </a:extLst>
              </p:cNvPr>
              <p:cNvCxnSpPr>
                <a:stCxn id="933" idx="3"/>
                <a:endCxn id="952" idx="1"/>
              </p:cNvCxnSpPr>
              <p:nvPr/>
            </p:nvCxnSpPr>
            <p:spPr>
              <a:xfrm>
                <a:off x="9793766" y="6204281"/>
                <a:ext cx="822076" cy="14957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6" name="Group 955">
                <a:extLst>
                  <a:ext uri="{FF2B5EF4-FFF2-40B4-BE49-F238E27FC236}">
                    <a16:creationId xmlns:a16="http://schemas.microsoft.com/office/drawing/2014/main" id="{366E839D-BC8D-42BA-9369-FA2D29F4C84F}"/>
                  </a:ext>
                </a:extLst>
              </p:cNvPr>
              <p:cNvGrpSpPr/>
              <p:nvPr/>
            </p:nvGrpSpPr>
            <p:grpSpPr>
              <a:xfrm>
                <a:off x="10615454" y="4863107"/>
                <a:ext cx="274320" cy="64008"/>
                <a:chOff x="1871392" y="4931652"/>
                <a:chExt cx="274320" cy="64008"/>
              </a:xfrm>
            </p:grpSpPr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48CFED05-B558-4488-8DC4-A8599F90D59D}"/>
                    </a:ext>
                  </a:extLst>
                </p:cNvPr>
                <p:cNvSpPr/>
                <p:nvPr/>
              </p:nvSpPr>
              <p:spPr>
                <a:xfrm>
                  <a:off x="1872167" y="4931652"/>
                  <a:ext cx="273545" cy="6400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Rectangle 957">
                  <a:extLst>
                    <a:ext uri="{FF2B5EF4-FFF2-40B4-BE49-F238E27FC236}">
                      <a16:creationId xmlns:a16="http://schemas.microsoft.com/office/drawing/2014/main" id="{06213009-5D6E-4775-9000-CCEBB8253F30}"/>
                    </a:ext>
                  </a:extLst>
                </p:cNvPr>
                <p:cNvSpPr/>
                <p:nvPr/>
              </p:nvSpPr>
              <p:spPr>
                <a:xfrm>
                  <a:off x="1871392" y="4931652"/>
                  <a:ext cx="136772" cy="6400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9" name="Straight Arrow Connector 958">
                <a:extLst>
                  <a:ext uri="{FF2B5EF4-FFF2-40B4-BE49-F238E27FC236}">
                    <a16:creationId xmlns:a16="http://schemas.microsoft.com/office/drawing/2014/main" id="{BDD48AD3-1CD5-4784-B7F0-38238F7E7F83}"/>
                  </a:ext>
                </a:extLst>
              </p:cNvPr>
              <p:cNvCxnSpPr>
                <a:stCxn id="918" idx="3"/>
                <a:endCxn id="878" idx="1"/>
              </p:cNvCxnSpPr>
              <p:nvPr/>
            </p:nvCxnSpPr>
            <p:spPr>
              <a:xfrm>
                <a:off x="9784148" y="2401258"/>
                <a:ext cx="831694" cy="24262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D154803-BE30-4FA6-8469-23D2C5BB6E23}"/>
                </a:ext>
              </a:extLst>
            </p:cNvPr>
            <p:cNvSpPr/>
            <p:nvPr/>
          </p:nvSpPr>
          <p:spPr>
            <a:xfrm>
              <a:off x="7661147" y="381574"/>
              <a:ext cx="1444302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to all comm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0097CF-EB66-4EE8-BFB0-4B22AA4A6195}"/>
              </a:ext>
            </a:extLst>
          </p:cNvPr>
          <p:cNvGrpSpPr/>
          <p:nvPr/>
        </p:nvGrpSpPr>
        <p:grpSpPr>
          <a:xfrm>
            <a:off x="7534668" y="646544"/>
            <a:ext cx="1302018" cy="6134597"/>
            <a:chOff x="9176088" y="381573"/>
            <a:chExt cx="1302018" cy="6134597"/>
          </a:xfrm>
        </p:grpSpPr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933E7498-6EE2-451E-91A1-601A1F850361}"/>
                </a:ext>
              </a:extLst>
            </p:cNvPr>
            <p:cNvSpPr/>
            <p:nvPr/>
          </p:nvSpPr>
          <p:spPr>
            <a:xfrm flipH="1">
              <a:off x="9176088" y="3488390"/>
              <a:ext cx="1294481" cy="935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DCE03971-5246-4E22-A396-208F9737D878}"/>
                </a:ext>
              </a:extLst>
            </p:cNvPr>
            <p:cNvSpPr/>
            <p:nvPr/>
          </p:nvSpPr>
          <p:spPr>
            <a:xfrm flipH="1">
              <a:off x="9176088" y="4536519"/>
              <a:ext cx="1294481" cy="931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44098B60-F5DE-4E6F-B684-2FC18F01AE3B}"/>
                </a:ext>
              </a:extLst>
            </p:cNvPr>
            <p:cNvSpPr/>
            <p:nvPr/>
          </p:nvSpPr>
          <p:spPr>
            <a:xfrm flipH="1">
              <a:off x="9176089" y="5564781"/>
              <a:ext cx="1294481" cy="951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06065DC-882A-4129-9041-9930A577BF1A}"/>
                </a:ext>
              </a:extLst>
            </p:cNvPr>
            <p:cNvSpPr/>
            <p:nvPr/>
          </p:nvSpPr>
          <p:spPr>
            <a:xfrm flipH="1">
              <a:off x="9183625" y="2453226"/>
              <a:ext cx="1294481" cy="9340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9A159A71-A94A-4F3C-B506-DFC67AAEA017}"/>
                </a:ext>
              </a:extLst>
            </p:cNvPr>
            <p:cNvSpPr/>
            <p:nvPr/>
          </p:nvSpPr>
          <p:spPr>
            <a:xfrm flipH="1">
              <a:off x="9176778" y="1409743"/>
              <a:ext cx="1298739" cy="941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3695CAAF-623B-40FF-A011-DCA821795604}"/>
                </a:ext>
              </a:extLst>
            </p:cNvPr>
            <p:cNvGrpSpPr/>
            <p:nvPr/>
          </p:nvGrpSpPr>
          <p:grpSpPr>
            <a:xfrm flipH="1">
              <a:off x="10073771" y="4838117"/>
              <a:ext cx="252572" cy="206243"/>
              <a:chOff x="-4761" y="4708701"/>
              <a:chExt cx="699768" cy="626065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097D27E5-A2CB-49B1-A657-669FFD1491AA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0" name="Rectangle 1079">
                <a:extLst>
                  <a:ext uri="{FF2B5EF4-FFF2-40B4-BE49-F238E27FC236}">
                    <a16:creationId xmlns:a16="http://schemas.microsoft.com/office/drawing/2014/main" id="{92030944-BB24-4E78-A90C-4A16CC4041C6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77C36922-6F86-4CF5-9080-2A88A3C28E02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198FC450-5D96-4674-8D60-50E0EC913E50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0C0942B9-795B-4201-8978-9A5A6FF34E12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18C7CD8B-E6C4-4297-9CDF-E7BD2E10B56B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5CF51846-E350-4B3C-A185-E653B3B98E61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20CA4B04-5EAB-4558-B8AC-5178FDA7F9D4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38BC4767-1C9E-4E31-BD18-6240F7FA1A10}"/>
                </a:ext>
              </a:extLst>
            </p:cNvPr>
            <p:cNvGrpSpPr/>
            <p:nvPr/>
          </p:nvGrpSpPr>
          <p:grpSpPr>
            <a:xfrm flipH="1">
              <a:off x="9282176" y="1732487"/>
              <a:ext cx="252572" cy="103122"/>
              <a:chOff x="1507458" y="975898"/>
              <a:chExt cx="699767" cy="313032"/>
            </a:xfrm>
          </p:grpSpPr>
          <p:sp>
            <p:nvSpPr>
              <p:cNvPr id="1075" name="Rectangle 1074">
                <a:extLst>
                  <a:ext uri="{FF2B5EF4-FFF2-40B4-BE49-F238E27FC236}">
                    <a16:creationId xmlns:a16="http://schemas.microsoft.com/office/drawing/2014/main" id="{58C75F43-412C-4918-B6DC-CF881B41BEA4}"/>
                  </a:ext>
                </a:extLst>
              </p:cNvPr>
              <p:cNvSpPr/>
              <p:nvPr/>
            </p:nvSpPr>
            <p:spPr>
              <a:xfrm>
                <a:off x="1509436" y="1132414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5777F35F-7F5A-47FD-8A1D-7D6BB3BE7CB3}"/>
                  </a:ext>
                </a:extLst>
              </p:cNvPr>
              <p:cNvSpPr/>
              <p:nvPr/>
            </p:nvSpPr>
            <p:spPr>
              <a:xfrm>
                <a:off x="1509436" y="975898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Rectangle 1076">
                <a:extLst>
                  <a:ext uri="{FF2B5EF4-FFF2-40B4-BE49-F238E27FC236}">
                    <a16:creationId xmlns:a16="http://schemas.microsoft.com/office/drawing/2014/main" id="{B11724E9-62F9-41E6-A195-8C7A075F555C}"/>
                  </a:ext>
                </a:extLst>
              </p:cNvPr>
              <p:cNvSpPr/>
              <p:nvPr/>
            </p:nvSpPr>
            <p:spPr>
              <a:xfrm>
                <a:off x="1507458" y="113241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37E9F-B6B6-4601-8A31-261A9727F887}"/>
                  </a:ext>
                </a:extLst>
              </p:cNvPr>
              <p:cNvSpPr/>
              <p:nvPr/>
            </p:nvSpPr>
            <p:spPr>
              <a:xfrm>
                <a:off x="1507458" y="97589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AB6FD2E8-B7B0-4C61-9E4C-F5C5ADC2C2C9}"/>
                </a:ext>
              </a:extLst>
            </p:cNvPr>
            <p:cNvGrpSpPr/>
            <p:nvPr/>
          </p:nvGrpSpPr>
          <p:grpSpPr>
            <a:xfrm flipH="1">
              <a:off x="9272778" y="3836462"/>
              <a:ext cx="252572" cy="154682"/>
              <a:chOff x="1505482" y="2196547"/>
              <a:chExt cx="699768" cy="469549"/>
            </a:xfrm>
          </p:grpSpPr>
          <p:sp>
            <p:nvSpPr>
              <p:cNvPr id="1069" name="Rectangle 1068">
                <a:extLst>
                  <a:ext uri="{FF2B5EF4-FFF2-40B4-BE49-F238E27FC236}">
                    <a16:creationId xmlns:a16="http://schemas.microsoft.com/office/drawing/2014/main" id="{AE06048C-393A-4A28-A24C-EE60D1B60AB2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Rectangle 1069">
                <a:extLst>
                  <a:ext uri="{FF2B5EF4-FFF2-40B4-BE49-F238E27FC236}">
                    <a16:creationId xmlns:a16="http://schemas.microsoft.com/office/drawing/2014/main" id="{6E2FC346-D177-4F4E-8450-BC82BAF7F866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07F8A633-8BFD-4D72-8865-3FCC474C9DE5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2" name="Rectangle 1071">
                <a:extLst>
                  <a:ext uri="{FF2B5EF4-FFF2-40B4-BE49-F238E27FC236}">
                    <a16:creationId xmlns:a16="http://schemas.microsoft.com/office/drawing/2014/main" id="{6AC09270-747D-4891-A685-46FB4526B232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9DD6EAF-519B-45D7-8D5B-9A98ADA06FB1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C83284ED-4885-459B-A88E-2E21AB530E85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8" name="Group 977">
              <a:extLst>
                <a:ext uri="{FF2B5EF4-FFF2-40B4-BE49-F238E27FC236}">
                  <a16:creationId xmlns:a16="http://schemas.microsoft.com/office/drawing/2014/main" id="{63659FE1-CAA7-49C6-8DB8-CAF698A2051B}"/>
                </a:ext>
              </a:extLst>
            </p:cNvPr>
            <p:cNvGrpSpPr/>
            <p:nvPr/>
          </p:nvGrpSpPr>
          <p:grpSpPr>
            <a:xfrm flipH="1">
              <a:off x="9281846" y="2745547"/>
              <a:ext cx="252572" cy="154682"/>
              <a:chOff x="1503507" y="3584988"/>
              <a:chExt cx="699767" cy="469550"/>
            </a:xfrm>
          </p:grpSpPr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33A5B0C5-EF04-4493-9A73-BB4A6F1DA95F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Rectangle 1063">
                <a:extLst>
                  <a:ext uri="{FF2B5EF4-FFF2-40B4-BE49-F238E27FC236}">
                    <a16:creationId xmlns:a16="http://schemas.microsoft.com/office/drawing/2014/main" id="{960B980C-0D41-4DB9-8496-D80AA4AFDA4A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E0E3A88-16E0-4E41-BF44-70126C880733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474A5165-B11E-43F0-B3D1-2E1E31682E8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7" name="Rectangle 1066">
                <a:extLst>
                  <a:ext uri="{FF2B5EF4-FFF2-40B4-BE49-F238E27FC236}">
                    <a16:creationId xmlns:a16="http://schemas.microsoft.com/office/drawing/2014/main" id="{4927276A-7FCE-4137-B5AF-543B54638718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C49B885-6B7D-488C-BDE9-CD127D3BDF43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FF3090D-DEF4-42CA-9D24-6AA3FFBB432D}"/>
                </a:ext>
              </a:extLst>
            </p:cNvPr>
            <p:cNvSpPr/>
            <p:nvPr/>
          </p:nvSpPr>
          <p:spPr>
            <a:xfrm flipH="1">
              <a:off x="9287630" y="4902582"/>
              <a:ext cx="251858" cy="515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D01E906-C21C-47E3-B9E8-4B84381CEA43}"/>
                </a:ext>
              </a:extLst>
            </p:cNvPr>
            <p:cNvSpPr/>
            <p:nvPr/>
          </p:nvSpPr>
          <p:spPr>
            <a:xfrm flipH="1">
              <a:off x="9287630" y="4851021"/>
              <a:ext cx="251858" cy="515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0CA935B9-CD5E-4748-AADA-6EE562DAE7DF}"/>
                </a:ext>
              </a:extLst>
            </p:cNvPr>
            <p:cNvSpPr/>
            <p:nvPr/>
          </p:nvSpPr>
          <p:spPr>
            <a:xfrm flipH="1">
              <a:off x="9414275" y="4902582"/>
              <a:ext cx="125928" cy="515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7BB6B245-EB46-4224-B783-4C351EB4DEC5}"/>
                </a:ext>
              </a:extLst>
            </p:cNvPr>
            <p:cNvSpPr/>
            <p:nvPr/>
          </p:nvSpPr>
          <p:spPr>
            <a:xfrm flipH="1">
              <a:off x="9414275" y="4851021"/>
              <a:ext cx="125928" cy="515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3" name="Group 982">
              <a:extLst>
                <a:ext uri="{FF2B5EF4-FFF2-40B4-BE49-F238E27FC236}">
                  <a16:creationId xmlns:a16="http://schemas.microsoft.com/office/drawing/2014/main" id="{61FD3956-6523-4686-BAFA-E1A697F8509D}"/>
                </a:ext>
              </a:extLst>
            </p:cNvPr>
            <p:cNvGrpSpPr/>
            <p:nvPr/>
          </p:nvGrpSpPr>
          <p:grpSpPr>
            <a:xfrm flipH="1">
              <a:off x="9287632" y="5872471"/>
              <a:ext cx="252572" cy="154682"/>
              <a:chOff x="1501532" y="5950339"/>
              <a:chExt cx="699763" cy="469550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FA9979C1-B355-4B37-A9DF-FC63319CB288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E63799AA-FAA8-4809-9881-D58C97F2F1EA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5A9F7819-7ABD-4535-BFC5-162469253170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B4A825DD-5A4F-4003-9538-F7105AA95EE0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38D5256E-1658-47BD-AD4D-550266DAF33F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E57A93A3-F412-4FDD-BFB1-262B14FD570E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7" name="Group 996">
              <a:extLst>
                <a:ext uri="{FF2B5EF4-FFF2-40B4-BE49-F238E27FC236}">
                  <a16:creationId xmlns:a16="http://schemas.microsoft.com/office/drawing/2014/main" id="{3BA65781-97FB-4110-BE39-DFC16F6CEAC1}"/>
                </a:ext>
              </a:extLst>
            </p:cNvPr>
            <p:cNvGrpSpPr/>
            <p:nvPr/>
          </p:nvGrpSpPr>
          <p:grpSpPr>
            <a:xfrm flipH="1">
              <a:off x="10069389" y="1563193"/>
              <a:ext cx="252572" cy="206243"/>
              <a:chOff x="-9168" y="976137"/>
              <a:chExt cx="699767" cy="632855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C10148E3-92CF-4EE8-B0B7-3A029649FE39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E5DD3813-3192-4CEC-95C1-90E89EB6FD30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BB6E44AB-5636-472B-833D-4A65CF5BE59E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5E65C0B7-1997-418C-A3C5-0597CF965F9F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40C58A63-CC49-4B3E-AC18-AF29DBA12F99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A2BA304B-74DB-4E90-8289-7073DE6A5A65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3B2AC4A9-8700-4EC0-BF6F-18FBBABC73F5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6A49AC42-2465-4F3C-A7B4-06EDB7013EE5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9" name="Group 998">
              <a:extLst>
                <a:ext uri="{FF2B5EF4-FFF2-40B4-BE49-F238E27FC236}">
                  <a16:creationId xmlns:a16="http://schemas.microsoft.com/office/drawing/2014/main" id="{5CB59F02-38D2-4EA8-BE24-A34687AE5397}"/>
                </a:ext>
              </a:extLst>
            </p:cNvPr>
            <p:cNvGrpSpPr/>
            <p:nvPr/>
          </p:nvGrpSpPr>
          <p:grpSpPr>
            <a:xfrm flipH="1">
              <a:off x="10078381" y="3746585"/>
              <a:ext cx="252572" cy="103122"/>
              <a:chOff x="-10297" y="3581792"/>
              <a:chExt cx="699767" cy="3130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F4DF8B3F-E30A-40B7-925E-6C18C5E2A45E}"/>
                  </a:ext>
                </a:extLst>
              </p:cNvPr>
              <p:cNvSpPr/>
              <p:nvPr/>
            </p:nvSpPr>
            <p:spPr>
              <a:xfrm>
                <a:off x="-8319" y="3738308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A9945658-15A8-4DF8-AD3D-9FB78C432184}"/>
                  </a:ext>
                </a:extLst>
              </p:cNvPr>
              <p:cNvSpPr/>
              <p:nvPr/>
            </p:nvSpPr>
            <p:spPr>
              <a:xfrm>
                <a:off x="-8319" y="3581792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E93E7DA2-595D-4B42-A430-0384EEFF8BF8}"/>
                  </a:ext>
                </a:extLst>
              </p:cNvPr>
              <p:cNvSpPr/>
              <p:nvPr/>
            </p:nvSpPr>
            <p:spPr>
              <a:xfrm>
                <a:off x="-10297" y="373830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8A676D7D-5558-438E-8870-A1DC1C5D935F}"/>
                  </a:ext>
                </a:extLst>
              </p:cNvPr>
              <p:cNvSpPr/>
              <p:nvPr/>
            </p:nvSpPr>
            <p:spPr>
              <a:xfrm>
                <a:off x="-10297" y="358179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1" name="Group 1000">
              <a:extLst>
                <a:ext uri="{FF2B5EF4-FFF2-40B4-BE49-F238E27FC236}">
                  <a16:creationId xmlns:a16="http://schemas.microsoft.com/office/drawing/2014/main" id="{705AC660-4D39-464D-B86C-16518F2ACDE3}"/>
                </a:ext>
              </a:extLst>
            </p:cNvPr>
            <p:cNvGrpSpPr/>
            <p:nvPr/>
          </p:nvGrpSpPr>
          <p:grpSpPr>
            <a:xfrm flipH="1">
              <a:off x="9281515" y="2899076"/>
              <a:ext cx="252572" cy="154682"/>
              <a:chOff x="1503507" y="3584988"/>
              <a:chExt cx="699767" cy="469550"/>
            </a:xfrm>
          </p:grpSpPr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17802869-DA7C-4E92-AE56-651E4D81F1EB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Rectangle 1019">
                <a:extLst>
                  <a:ext uri="{FF2B5EF4-FFF2-40B4-BE49-F238E27FC236}">
                    <a16:creationId xmlns:a16="http://schemas.microsoft.com/office/drawing/2014/main" id="{52D4C2B8-5872-4908-BB08-D7EB7003957D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D4DAE64A-6F3D-41B8-9D99-16DF79D218DF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Rectangle 1021">
                <a:extLst>
                  <a:ext uri="{FF2B5EF4-FFF2-40B4-BE49-F238E27FC236}">
                    <a16:creationId xmlns:a16="http://schemas.microsoft.com/office/drawing/2014/main" id="{AB1FF5E6-B3EE-4C61-9463-26FC8FB0FD5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D90B1F57-913B-40FF-8F3C-80BEEECC27D9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132BCFD6-C6DC-4A06-84AA-6FF025FDC741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30E24726-3B2B-4597-8B00-BA3FE003E70F}"/>
                </a:ext>
              </a:extLst>
            </p:cNvPr>
            <p:cNvGrpSpPr/>
            <p:nvPr/>
          </p:nvGrpSpPr>
          <p:grpSpPr>
            <a:xfrm flipH="1">
              <a:off x="9287632" y="6028967"/>
              <a:ext cx="252572" cy="154682"/>
              <a:chOff x="1501532" y="5950339"/>
              <a:chExt cx="699763" cy="469550"/>
            </a:xfrm>
          </p:grpSpPr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90BB4057-DCC9-4C28-BED1-79451313573A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1622F18F-DF56-48A0-963F-EA1C36C472F5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F89841D2-DAE3-4A8C-B470-D4E561CB7DF7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FFABE67B-6C2E-49D1-A492-AFAD7DB91896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7132EC21-0DA1-45ED-8D76-9DBB1A875547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640C5A69-0F4A-4E78-AAA9-528DF4F6D51F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9" name="Group 1008">
              <a:extLst>
                <a:ext uri="{FF2B5EF4-FFF2-40B4-BE49-F238E27FC236}">
                  <a16:creationId xmlns:a16="http://schemas.microsoft.com/office/drawing/2014/main" id="{AE8858B7-F674-4F2E-B794-671CA1DA0236}"/>
                </a:ext>
              </a:extLst>
            </p:cNvPr>
            <p:cNvGrpSpPr/>
            <p:nvPr/>
          </p:nvGrpSpPr>
          <p:grpSpPr>
            <a:xfrm flipH="1">
              <a:off x="9287990" y="4957019"/>
              <a:ext cx="252572" cy="51561"/>
              <a:chOff x="1871392" y="4931652"/>
              <a:chExt cx="274320" cy="64008"/>
            </a:xfrm>
          </p:grpSpPr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0EDFC92E-BDBB-4062-BF2E-D867BF140E6C}"/>
                  </a:ext>
                </a:extLst>
              </p:cNvPr>
              <p:cNvSpPr/>
              <p:nvPr/>
            </p:nvSpPr>
            <p:spPr>
              <a:xfrm>
                <a:off x="1872167" y="4931652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B24053C-F6A4-4B71-9FB6-D6F606764423}"/>
                  </a:ext>
                </a:extLst>
              </p:cNvPr>
              <p:cNvSpPr/>
              <p:nvPr/>
            </p:nvSpPr>
            <p:spPr>
              <a:xfrm>
                <a:off x="1871392" y="4931652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4A188430-7A6E-4284-A07F-EFCF9CB81959}"/>
                </a:ext>
              </a:extLst>
            </p:cNvPr>
            <p:cNvGrpSpPr/>
            <p:nvPr/>
          </p:nvGrpSpPr>
          <p:grpSpPr>
            <a:xfrm flipH="1">
              <a:off x="10070326" y="1666491"/>
              <a:ext cx="252572" cy="206243"/>
              <a:chOff x="-9168" y="976137"/>
              <a:chExt cx="699767" cy="632855"/>
            </a:xfrm>
          </p:grpSpPr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C60B40EE-5CAB-4C68-8F0C-C121FE899CE2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E03C6A23-13C7-454F-81B5-E1D4F45D6BE5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70EE7B63-0886-4ED8-8929-A162E6F5EEEA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0" name="Rectangle 1099">
                <a:extLst>
                  <a:ext uri="{FF2B5EF4-FFF2-40B4-BE49-F238E27FC236}">
                    <a16:creationId xmlns:a16="http://schemas.microsoft.com/office/drawing/2014/main" id="{C337E6C9-1197-4467-9265-7FA1138FF792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B2F6B1-9B99-435C-B312-15076E36F23B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935D215F-6663-4C73-88AC-429BCD233645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07470B4F-C76F-464C-87CA-82E591F63D16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70A1C83F-3DFF-4628-9EBB-79DBB6E503E9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5" name="Group 1104">
              <a:extLst>
                <a:ext uri="{FF2B5EF4-FFF2-40B4-BE49-F238E27FC236}">
                  <a16:creationId xmlns:a16="http://schemas.microsoft.com/office/drawing/2014/main" id="{A56A95C9-8AA4-46F4-8877-078DA88DF694}"/>
                </a:ext>
              </a:extLst>
            </p:cNvPr>
            <p:cNvGrpSpPr/>
            <p:nvPr/>
          </p:nvGrpSpPr>
          <p:grpSpPr>
            <a:xfrm flipH="1">
              <a:off x="10014802" y="2743265"/>
              <a:ext cx="252572" cy="154682"/>
              <a:chOff x="1503507" y="3584988"/>
              <a:chExt cx="699767" cy="469550"/>
            </a:xfrm>
          </p:grpSpPr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02226EC4-BF20-49DE-98BC-6241C34D3EEE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2321973F-585B-4CD7-B632-2D5876BC7DEC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8" name="Rectangle 1107">
                <a:extLst>
                  <a:ext uri="{FF2B5EF4-FFF2-40B4-BE49-F238E27FC236}">
                    <a16:creationId xmlns:a16="http://schemas.microsoft.com/office/drawing/2014/main" id="{9078E259-F23D-4BE9-938A-7972B3E87862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9" name="Rectangle 1108">
                <a:extLst>
                  <a:ext uri="{FF2B5EF4-FFF2-40B4-BE49-F238E27FC236}">
                    <a16:creationId xmlns:a16="http://schemas.microsoft.com/office/drawing/2014/main" id="{89BBE756-271B-4DF2-8F61-C18B595E67E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ECC759C8-92C4-49FC-84DE-CE20ABF06C43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19A90EB4-33F5-4AE3-AB14-8E8EBDD4282E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D93540A9-0B0E-4503-A71A-AB06123EEE2A}"/>
                </a:ext>
              </a:extLst>
            </p:cNvPr>
            <p:cNvGrpSpPr/>
            <p:nvPr/>
          </p:nvGrpSpPr>
          <p:grpSpPr>
            <a:xfrm flipH="1">
              <a:off x="10014471" y="2896794"/>
              <a:ext cx="252572" cy="154682"/>
              <a:chOff x="1503507" y="3584988"/>
              <a:chExt cx="699767" cy="46955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B4CB24EB-7671-4BC0-AA5A-A96D074CA05B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4" name="Rectangle 1113">
                <a:extLst>
                  <a:ext uri="{FF2B5EF4-FFF2-40B4-BE49-F238E27FC236}">
                    <a16:creationId xmlns:a16="http://schemas.microsoft.com/office/drawing/2014/main" id="{12FDA546-02AD-4579-B28B-995139EF1A8C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5" name="Rectangle 1114">
                <a:extLst>
                  <a:ext uri="{FF2B5EF4-FFF2-40B4-BE49-F238E27FC236}">
                    <a16:creationId xmlns:a16="http://schemas.microsoft.com/office/drawing/2014/main" id="{9A36B6CF-BA60-495F-9DB8-D89332C7E06A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931EA7A6-51F2-4D47-A524-414862EF34C2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7" name="Rectangle 1116">
                <a:extLst>
                  <a:ext uri="{FF2B5EF4-FFF2-40B4-BE49-F238E27FC236}">
                    <a16:creationId xmlns:a16="http://schemas.microsoft.com/office/drawing/2014/main" id="{7579D2B3-B37D-4F7F-8288-6BB329E4D39E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8" name="Rectangle 1117">
                <a:extLst>
                  <a:ext uri="{FF2B5EF4-FFF2-40B4-BE49-F238E27FC236}">
                    <a16:creationId xmlns:a16="http://schemas.microsoft.com/office/drawing/2014/main" id="{3E5EC4F6-F88B-4C16-87A5-B033F78669FC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DAFCEDD9-2874-454F-8BA7-5556F95C08BE}"/>
                </a:ext>
              </a:extLst>
            </p:cNvPr>
            <p:cNvGrpSpPr/>
            <p:nvPr/>
          </p:nvGrpSpPr>
          <p:grpSpPr>
            <a:xfrm flipH="1">
              <a:off x="10015769" y="3050689"/>
              <a:ext cx="252572" cy="154682"/>
              <a:chOff x="1503507" y="3584988"/>
              <a:chExt cx="699767" cy="469550"/>
            </a:xfrm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83F8F7A6-92ED-4AC4-AD1A-C5FA7E85AE4A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677C524B-9399-4955-8A24-885135FA2E90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2" name="Rectangle 1121">
                <a:extLst>
                  <a:ext uri="{FF2B5EF4-FFF2-40B4-BE49-F238E27FC236}">
                    <a16:creationId xmlns:a16="http://schemas.microsoft.com/office/drawing/2014/main" id="{5A30F19C-CFB8-43AA-8BEB-9398C6F767B9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A2D3673F-0F75-4525-95F2-4C5B46892871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4" name="Rectangle 1123">
                <a:extLst>
                  <a:ext uri="{FF2B5EF4-FFF2-40B4-BE49-F238E27FC236}">
                    <a16:creationId xmlns:a16="http://schemas.microsoft.com/office/drawing/2014/main" id="{FE62ADBC-E423-4E35-8BD7-FD41D983D14C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5" name="Rectangle 1124">
                <a:extLst>
                  <a:ext uri="{FF2B5EF4-FFF2-40B4-BE49-F238E27FC236}">
                    <a16:creationId xmlns:a16="http://schemas.microsoft.com/office/drawing/2014/main" id="{E63D2740-5FFC-42F2-8755-9FB59C030290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DA9BF890-F008-48E5-80C8-575B77FA5C9C}"/>
                </a:ext>
              </a:extLst>
            </p:cNvPr>
            <p:cNvGrpSpPr/>
            <p:nvPr/>
          </p:nvGrpSpPr>
          <p:grpSpPr>
            <a:xfrm flipH="1">
              <a:off x="10077363" y="3852804"/>
              <a:ext cx="252572" cy="154682"/>
              <a:chOff x="1505482" y="2196547"/>
              <a:chExt cx="699768" cy="469549"/>
            </a:xfrm>
          </p:grpSpPr>
          <p:sp>
            <p:nvSpPr>
              <p:cNvPr id="1127" name="Rectangle 1126">
                <a:extLst>
                  <a:ext uri="{FF2B5EF4-FFF2-40B4-BE49-F238E27FC236}">
                    <a16:creationId xmlns:a16="http://schemas.microsoft.com/office/drawing/2014/main" id="{14479E80-306A-42B1-A335-3AAB5CC51C95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31607EBC-88BB-45E3-9EC1-3A9588086558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A4FD38E9-2DCA-4EEA-AA2F-F4B2E6C1D377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0" name="Rectangle 1129">
                <a:extLst>
                  <a:ext uri="{FF2B5EF4-FFF2-40B4-BE49-F238E27FC236}">
                    <a16:creationId xmlns:a16="http://schemas.microsoft.com/office/drawing/2014/main" id="{4C022415-F041-4D7D-83D0-595F136146DF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1" name="Rectangle 1130">
                <a:extLst>
                  <a:ext uri="{FF2B5EF4-FFF2-40B4-BE49-F238E27FC236}">
                    <a16:creationId xmlns:a16="http://schemas.microsoft.com/office/drawing/2014/main" id="{96EF2D90-2607-473C-9A6F-ED22D4E60C60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2" name="Rectangle 1131">
                <a:extLst>
                  <a:ext uri="{FF2B5EF4-FFF2-40B4-BE49-F238E27FC236}">
                    <a16:creationId xmlns:a16="http://schemas.microsoft.com/office/drawing/2014/main" id="{4B4D9FCD-3B55-45AF-B457-A12B1809B142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3" name="Group 1132">
              <a:extLst>
                <a:ext uri="{FF2B5EF4-FFF2-40B4-BE49-F238E27FC236}">
                  <a16:creationId xmlns:a16="http://schemas.microsoft.com/office/drawing/2014/main" id="{11E2401C-C38F-4C00-ABF0-C6CA71499D6B}"/>
                </a:ext>
              </a:extLst>
            </p:cNvPr>
            <p:cNvGrpSpPr/>
            <p:nvPr/>
          </p:nvGrpSpPr>
          <p:grpSpPr>
            <a:xfrm flipH="1">
              <a:off x="10073790" y="4989354"/>
              <a:ext cx="252572" cy="206243"/>
              <a:chOff x="-4761" y="4708701"/>
              <a:chExt cx="699768" cy="626065"/>
            </a:xfrm>
          </p:grpSpPr>
          <p:sp>
            <p:nvSpPr>
              <p:cNvPr id="1134" name="Rectangle 1133">
                <a:extLst>
                  <a:ext uri="{FF2B5EF4-FFF2-40B4-BE49-F238E27FC236}">
                    <a16:creationId xmlns:a16="http://schemas.microsoft.com/office/drawing/2014/main" id="{E3BFA5DE-8536-45C9-B20E-61724A15B1F7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Rectangle 1134">
                <a:extLst>
                  <a:ext uri="{FF2B5EF4-FFF2-40B4-BE49-F238E27FC236}">
                    <a16:creationId xmlns:a16="http://schemas.microsoft.com/office/drawing/2014/main" id="{A2B5A3E3-F640-4848-A289-13D7C397076A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Rectangle 1135">
                <a:extLst>
                  <a:ext uri="{FF2B5EF4-FFF2-40B4-BE49-F238E27FC236}">
                    <a16:creationId xmlns:a16="http://schemas.microsoft.com/office/drawing/2014/main" id="{EEF6E8CC-705B-44FA-ADF4-4076C3EA96A4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71FFBD17-75C4-4E2E-B645-4A5D33AC854A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Rectangle 1137">
                <a:extLst>
                  <a:ext uri="{FF2B5EF4-FFF2-40B4-BE49-F238E27FC236}">
                    <a16:creationId xmlns:a16="http://schemas.microsoft.com/office/drawing/2014/main" id="{0739C25E-FEB5-4190-A735-2D9F1ABEFEE6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DA86F29C-8CBB-4DCE-BC70-77ADAD413660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Rectangle 1139">
                <a:extLst>
                  <a:ext uri="{FF2B5EF4-FFF2-40B4-BE49-F238E27FC236}">
                    <a16:creationId xmlns:a16="http://schemas.microsoft.com/office/drawing/2014/main" id="{3766E746-63FF-4435-90C9-C2C3C3951617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9BFE4033-D8B0-4A36-931B-427C0C40B8B6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2" name="Group 1141">
              <a:extLst>
                <a:ext uri="{FF2B5EF4-FFF2-40B4-BE49-F238E27FC236}">
                  <a16:creationId xmlns:a16="http://schemas.microsoft.com/office/drawing/2014/main" id="{600A1BD5-6E3B-4B57-B465-D7C54D1D2536}"/>
                </a:ext>
              </a:extLst>
            </p:cNvPr>
            <p:cNvGrpSpPr/>
            <p:nvPr/>
          </p:nvGrpSpPr>
          <p:grpSpPr>
            <a:xfrm flipH="1">
              <a:off x="10067890" y="5876278"/>
              <a:ext cx="252572" cy="154682"/>
              <a:chOff x="1501532" y="5950339"/>
              <a:chExt cx="699763" cy="469550"/>
            </a:xfrm>
          </p:grpSpPr>
          <p:sp>
            <p:nvSpPr>
              <p:cNvPr id="1143" name="Rectangle 1142">
                <a:extLst>
                  <a:ext uri="{FF2B5EF4-FFF2-40B4-BE49-F238E27FC236}">
                    <a16:creationId xmlns:a16="http://schemas.microsoft.com/office/drawing/2014/main" id="{2EC7BE6F-90A0-4C0A-B8EE-A56B314386E5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4" name="Rectangle 1143">
                <a:extLst>
                  <a:ext uri="{FF2B5EF4-FFF2-40B4-BE49-F238E27FC236}">
                    <a16:creationId xmlns:a16="http://schemas.microsoft.com/office/drawing/2014/main" id="{9457E055-28A8-4A14-9DE8-E387C2BDCBBD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Rectangle 1144">
                <a:extLst>
                  <a:ext uri="{FF2B5EF4-FFF2-40B4-BE49-F238E27FC236}">
                    <a16:creationId xmlns:a16="http://schemas.microsoft.com/office/drawing/2014/main" id="{3F7E297D-F644-472E-966A-03CA79FC415F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6" name="Rectangle 1145">
                <a:extLst>
                  <a:ext uri="{FF2B5EF4-FFF2-40B4-BE49-F238E27FC236}">
                    <a16:creationId xmlns:a16="http://schemas.microsoft.com/office/drawing/2014/main" id="{EDD489CB-2741-4911-9394-556A9DAD09DA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7" name="Rectangle 1146">
                <a:extLst>
                  <a:ext uri="{FF2B5EF4-FFF2-40B4-BE49-F238E27FC236}">
                    <a16:creationId xmlns:a16="http://schemas.microsoft.com/office/drawing/2014/main" id="{775C1A08-D0B5-481D-9CFE-3D6B677E19EA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EF021988-006F-4D70-BB03-FD5395D81596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16099407-9F57-4079-970F-672330609E1D}"/>
                </a:ext>
              </a:extLst>
            </p:cNvPr>
            <p:cNvGrpSpPr/>
            <p:nvPr/>
          </p:nvGrpSpPr>
          <p:grpSpPr>
            <a:xfrm flipH="1">
              <a:off x="10067890" y="6032774"/>
              <a:ext cx="252572" cy="154682"/>
              <a:chOff x="1501532" y="5950339"/>
              <a:chExt cx="699763" cy="469550"/>
            </a:xfrm>
          </p:grpSpPr>
          <p:sp>
            <p:nvSpPr>
              <p:cNvPr id="1150" name="Rectangle 1149">
                <a:extLst>
                  <a:ext uri="{FF2B5EF4-FFF2-40B4-BE49-F238E27FC236}">
                    <a16:creationId xmlns:a16="http://schemas.microsoft.com/office/drawing/2014/main" id="{413B7119-63EF-46B1-9950-9777ED772EEB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D0FA2F82-70C5-4A0B-ABED-BFB7217DC3D3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F26F94E6-193C-493F-85BF-E10DDD1EA6DA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CC8ABCEE-BB92-4EB4-98ED-6F30D4FD22A8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9FFEA159-4731-4411-A360-B4958C409B73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A7CE2AC4-7FC2-47E8-BDC5-12124A3EAF28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6" name="Group 1155">
              <a:extLst>
                <a:ext uri="{FF2B5EF4-FFF2-40B4-BE49-F238E27FC236}">
                  <a16:creationId xmlns:a16="http://schemas.microsoft.com/office/drawing/2014/main" id="{7005BF81-6D09-4728-B4AB-A7CBE51589EB}"/>
                </a:ext>
              </a:extLst>
            </p:cNvPr>
            <p:cNvGrpSpPr/>
            <p:nvPr/>
          </p:nvGrpSpPr>
          <p:grpSpPr>
            <a:xfrm flipH="1">
              <a:off x="10066982" y="6032332"/>
              <a:ext cx="252572" cy="154682"/>
              <a:chOff x="1501532" y="5950339"/>
              <a:chExt cx="699763" cy="469550"/>
            </a:xfrm>
          </p:grpSpPr>
          <p:sp>
            <p:nvSpPr>
              <p:cNvPr id="1157" name="Rectangle 1156">
                <a:extLst>
                  <a:ext uri="{FF2B5EF4-FFF2-40B4-BE49-F238E27FC236}">
                    <a16:creationId xmlns:a16="http://schemas.microsoft.com/office/drawing/2014/main" id="{B90A7AD8-EF8A-43AC-8612-5858420D3BBC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8" name="Rectangle 1157">
                <a:extLst>
                  <a:ext uri="{FF2B5EF4-FFF2-40B4-BE49-F238E27FC236}">
                    <a16:creationId xmlns:a16="http://schemas.microsoft.com/office/drawing/2014/main" id="{59121AE8-5B74-4DDC-827E-ED2DFF316CA7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9" name="Rectangle 1158">
                <a:extLst>
                  <a:ext uri="{FF2B5EF4-FFF2-40B4-BE49-F238E27FC236}">
                    <a16:creationId xmlns:a16="http://schemas.microsoft.com/office/drawing/2014/main" id="{D599DC20-4011-44C2-A54B-9556D51997DF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Rectangle 1159">
                <a:extLst>
                  <a:ext uri="{FF2B5EF4-FFF2-40B4-BE49-F238E27FC236}">
                    <a16:creationId xmlns:a16="http://schemas.microsoft.com/office/drawing/2014/main" id="{005ECB70-5A21-40F4-A910-F2421C3F72D4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Rectangle 1160">
                <a:extLst>
                  <a:ext uri="{FF2B5EF4-FFF2-40B4-BE49-F238E27FC236}">
                    <a16:creationId xmlns:a16="http://schemas.microsoft.com/office/drawing/2014/main" id="{492CC637-F292-4C56-8B47-99DB9573C514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88294ED8-4E71-4ACD-BB59-06AEB8BC57E5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63" name="Group 1162">
              <a:extLst>
                <a:ext uri="{FF2B5EF4-FFF2-40B4-BE49-F238E27FC236}">
                  <a16:creationId xmlns:a16="http://schemas.microsoft.com/office/drawing/2014/main" id="{E7CDDD7B-FD04-4C57-9B0C-871D66B30755}"/>
                </a:ext>
              </a:extLst>
            </p:cNvPr>
            <p:cNvGrpSpPr/>
            <p:nvPr/>
          </p:nvGrpSpPr>
          <p:grpSpPr>
            <a:xfrm flipH="1">
              <a:off x="10066982" y="6188828"/>
              <a:ext cx="252572" cy="154682"/>
              <a:chOff x="1501532" y="5950339"/>
              <a:chExt cx="699763" cy="469550"/>
            </a:xfrm>
          </p:grpSpPr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7CAEF66A-7C90-4970-8E6D-21B00BBFEE21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5" name="Rectangle 1164">
                <a:extLst>
                  <a:ext uri="{FF2B5EF4-FFF2-40B4-BE49-F238E27FC236}">
                    <a16:creationId xmlns:a16="http://schemas.microsoft.com/office/drawing/2014/main" id="{40875AB0-750E-4B58-A60D-B13E3A503811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6" name="Rectangle 1165">
                <a:extLst>
                  <a:ext uri="{FF2B5EF4-FFF2-40B4-BE49-F238E27FC236}">
                    <a16:creationId xmlns:a16="http://schemas.microsoft.com/office/drawing/2014/main" id="{C53439D2-618C-4AA7-BE15-F6EC0452DAB2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Rectangle 1166">
                <a:extLst>
                  <a:ext uri="{FF2B5EF4-FFF2-40B4-BE49-F238E27FC236}">
                    <a16:creationId xmlns:a16="http://schemas.microsoft.com/office/drawing/2014/main" id="{D70B67D5-C869-4C1A-9B91-4F296147F3ED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8" name="Rectangle 1167">
                <a:extLst>
                  <a:ext uri="{FF2B5EF4-FFF2-40B4-BE49-F238E27FC236}">
                    <a16:creationId xmlns:a16="http://schemas.microsoft.com/office/drawing/2014/main" id="{45FE85C8-346C-4F63-B66E-C9040737B67A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Rectangle 1168">
                <a:extLst>
                  <a:ext uri="{FF2B5EF4-FFF2-40B4-BE49-F238E27FC236}">
                    <a16:creationId xmlns:a16="http://schemas.microsoft.com/office/drawing/2014/main" id="{548B5238-9736-4AFE-8501-4873B2D2551D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48AB2361-7BC0-4FC6-9B29-62163D8F6C31}"/>
                </a:ext>
              </a:extLst>
            </p:cNvPr>
            <p:cNvGrpSpPr/>
            <p:nvPr/>
          </p:nvGrpSpPr>
          <p:grpSpPr>
            <a:xfrm>
              <a:off x="9635109" y="1767397"/>
              <a:ext cx="356761" cy="4234069"/>
              <a:chOff x="11167824" y="939881"/>
              <a:chExt cx="542927" cy="5256207"/>
            </a:xfrm>
          </p:grpSpPr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76A39479-1555-4FD3-AFC6-747782873A9B}"/>
                  </a:ext>
                </a:extLst>
              </p:cNvPr>
              <p:cNvCxnSpPr/>
              <p:nvPr/>
            </p:nvCxnSpPr>
            <p:spPr>
              <a:xfrm>
                <a:off x="11167824" y="939881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40B37713-A3CE-4120-A483-C38990EB2930}"/>
                  </a:ext>
                </a:extLst>
              </p:cNvPr>
              <p:cNvCxnSpPr/>
              <p:nvPr/>
            </p:nvCxnSpPr>
            <p:spPr>
              <a:xfrm>
                <a:off x="11167824" y="2370305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71935A98-1386-4363-8132-2853194BEB14}"/>
                  </a:ext>
                </a:extLst>
              </p:cNvPr>
              <p:cNvCxnSpPr/>
              <p:nvPr/>
            </p:nvCxnSpPr>
            <p:spPr>
              <a:xfrm>
                <a:off x="11167824" y="3590200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C2F8F07-F970-4DBE-88DD-10C682673CAA}"/>
                  </a:ext>
                </a:extLst>
              </p:cNvPr>
              <p:cNvCxnSpPr/>
              <p:nvPr/>
            </p:nvCxnSpPr>
            <p:spPr>
              <a:xfrm>
                <a:off x="11167824" y="4879913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4A3CE909-C400-4A5B-9DFD-0BD1A8BD55FA}"/>
                  </a:ext>
                </a:extLst>
              </p:cNvPr>
              <p:cNvCxnSpPr/>
              <p:nvPr/>
            </p:nvCxnSpPr>
            <p:spPr>
              <a:xfrm>
                <a:off x="11167824" y="6196088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C28F5F2C-29B2-45D5-84C7-21FC436FE3A8}"/>
                </a:ext>
              </a:extLst>
            </p:cNvPr>
            <p:cNvSpPr/>
            <p:nvPr/>
          </p:nvSpPr>
          <p:spPr>
            <a:xfrm>
              <a:off x="9201415" y="381573"/>
              <a:ext cx="1276691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inserts</a:t>
              </a:r>
            </a:p>
          </p:txBody>
        </p:sp>
      </p:grpSp>
      <p:sp>
        <p:nvSpPr>
          <p:cNvPr id="1180" name="Arrow: Right 1179">
            <a:extLst>
              <a:ext uri="{FF2B5EF4-FFF2-40B4-BE49-F238E27FC236}">
                <a16:creationId xmlns:a16="http://schemas.microsoft.com/office/drawing/2014/main" id="{A4BE892D-7527-4A3A-AC24-3F93DFDFFD95}"/>
              </a:ext>
            </a:extLst>
          </p:cNvPr>
          <p:cNvSpPr/>
          <p:nvPr/>
        </p:nvSpPr>
        <p:spPr>
          <a:xfrm>
            <a:off x="7017170" y="3964684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4" name="Arrow: Right 1183">
            <a:extLst>
              <a:ext uri="{FF2B5EF4-FFF2-40B4-BE49-F238E27FC236}">
                <a16:creationId xmlns:a16="http://schemas.microsoft.com/office/drawing/2014/main" id="{EEA7C294-A7C8-45F0-8941-7319F1230B48}"/>
              </a:ext>
            </a:extLst>
          </p:cNvPr>
          <p:cNvSpPr/>
          <p:nvPr/>
        </p:nvSpPr>
        <p:spPr>
          <a:xfrm>
            <a:off x="7017170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8A3A7-B6B7-476D-84AD-5BA2DAB74CE5}"/>
              </a:ext>
            </a:extLst>
          </p:cNvPr>
          <p:cNvSpPr txBox="1"/>
          <p:nvPr/>
        </p:nvSpPr>
        <p:spPr>
          <a:xfrm>
            <a:off x="1431191" y="1143997"/>
            <a:ext cx="3382943" cy="32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Join        Project        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539EF3-5CE7-476E-A46A-97F6BD081ED1}"/>
              </a:ext>
            </a:extLst>
          </p:cNvPr>
          <p:cNvSpPr/>
          <p:nvPr/>
        </p:nvSpPr>
        <p:spPr>
          <a:xfrm>
            <a:off x="958550" y="4752369"/>
            <a:ext cx="3693717" cy="94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295F65-8FF9-4C4F-8A72-0A630D6BB480}"/>
              </a:ext>
            </a:extLst>
          </p:cNvPr>
          <p:cNvSpPr/>
          <p:nvPr/>
        </p:nvSpPr>
        <p:spPr>
          <a:xfrm>
            <a:off x="952529" y="5796152"/>
            <a:ext cx="3693717" cy="96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01725-47EB-40A1-A73E-6B71727546A3}"/>
              </a:ext>
            </a:extLst>
          </p:cNvPr>
          <p:cNvSpPr/>
          <p:nvPr/>
        </p:nvSpPr>
        <p:spPr>
          <a:xfrm>
            <a:off x="953249" y="3729504"/>
            <a:ext cx="3693717" cy="940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E18986-6136-4192-B792-115066EA2286}"/>
              </a:ext>
            </a:extLst>
          </p:cNvPr>
          <p:cNvSpPr/>
          <p:nvPr/>
        </p:nvSpPr>
        <p:spPr>
          <a:xfrm>
            <a:off x="952530" y="2683147"/>
            <a:ext cx="3693717" cy="937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744B6A-7456-4C3D-A598-E216C5B01B5F}"/>
              </a:ext>
            </a:extLst>
          </p:cNvPr>
          <p:cNvSpPr/>
          <p:nvPr/>
        </p:nvSpPr>
        <p:spPr>
          <a:xfrm>
            <a:off x="955653" y="1631614"/>
            <a:ext cx="3693717" cy="953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146E7E-70C8-4C51-90C6-BC556EBDFCEF}"/>
              </a:ext>
            </a:extLst>
          </p:cNvPr>
          <p:cNvSpPr/>
          <p:nvPr/>
        </p:nvSpPr>
        <p:spPr>
          <a:xfrm rot="10800000">
            <a:off x="2454382" y="4107735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137A64-E71F-48C8-BA09-FE79B6D9F7CA}"/>
              </a:ext>
            </a:extLst>
          </p:cNvPr>
          <p:cNvSpPr/>
          <p:nvPr/>
        </p:nvSpPr>
        <p:spPr>
          <a:xfrm rot="10800000">
            <a:off x="2454382" y="4155561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9646-8D45-4744-87E0-A91197E5EEAA}"/>
              </a:ext>
            </a:extLst>
          </p:cNvPr>
          <p:cNvSpPr/>
          <p:nvPr/>
        </p:nvSpPr>
        <p:spPr>
          <a:xfrm rot="10800000">
            <a:off x="2581254" y="4107735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2F785-BBD6-4F9A-8A1F-861A84FB0862}"/>
              </a:ext>
            </a:extLst>
          </p:cNvPr>
          <p:cNvSpPr/>
          <p:nvPr/>
        </p:nvSpPr>
        <p:spPr>
          <a:xfrm rot="10800000">
            <a:off x="2581254" y="4155561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C61A4A-410F-4393-AF0B-5A0AA895159D}"/>
              </a:ext>
            </a:extLst>
          </p:cNvPr>
          <p:cNvSpPr/>
          <p:nvPr/>
        </p:nvSpPr>
        <p:spPr>
          <a:xfrm>
            <a:off x="2328692" y="4155356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689B8-1549-4CFE-9FFC-A320B237D5F6}"/>
              </a:ext>
            </a:extLst>
          </p:cNvPr>
          <p:cNvSpPr/>
          <p:nvPr/>
        </p:nvSpPr>
        <p:spPr>
          <a:xfrm>
            <a:off x="2328692" y="4107530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37671-2234-4944-9A69-2EEE73BDF1C4}"/>
              </a:ext>
            </a:extLst>
          </p:cNvPr>
          <p:cNvSpPr/>
          <p:nvPr/>
        </p:nvSpPr>
        <p:spPr>
          <a:xfrm>
            <a:off x="2327979" y="4155356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24575F-EB25-4F0D-BA8B-65EDD9AE6B36}"/>
              </a:ext>
            </a:extLst>
          </p:cNvPr>
          <p:cNvSpPr/>
          <p:nvPr/>
        </p:nvSpPr>
        <p:spPr>
          <a:xfrm>
            <a:off x="2327979" y="4107530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EBA759-6B2D-48D4-99E8-9895F0BC024A}"/>
              </a:ext>
            </a:extLst>
          </p:cNvPr>
          <p:cNvGrpSpPr/>
          <p:nvPr/>
        </p:nvGrpSpPr>
        <p:grpSpPr>
          <a:xfrm>
            <a:off x="4272147" y="5092510"/>
            <a:ext cx="252956" cy="206243"/>
            <a:chOff x="3842839" y="3343478"/>
            <a:chExt cx="492027" cy="4747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471CB9-7AFD-4FD6-B138-F5618EC2A0BB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E79D1-6426-4FAE-B04B-C97498942864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35A6E0-2FD4-426C-86DC-051353802465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BF4B6-D1E6-4FF6-BF40-696C31CF403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87063-1CE6-45CA-B170-66BE8B498492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78B68E-7AC5-44DF-8307-1124E877743C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886CAE-D248-4E2E-BD67-C2E06D2F980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0AC914-AC14-4F8F-9FCA-EC07190A90C1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17D0BE-866D-4BFB-A13C-CC5DD5EA3F11}"/>
              </a:ext>
            </a:extLst>
          </p:cNvPr>
          <p:cNvGrpSpPr/>
          <p:nvPr/>
        </p:nvGrpSpPr>
        <p:grpSpPr>
          <a:xfrm>
            <a:off x="3295826" y="4308791"/>
            <a:ext cx="252956" cy="103122"/>
            <a:chOff x="2899526" y="627034"/>
            <a:chExt cx="492027" cy="23735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AC4B22-B25B-4A36-927F-5C9F619B7C66}"/>
                </a:ext>
              </a:extLst>
            </p:cNvPr>
            <p:cNvSpPr/>
            <p:nvPr/>
          </p:nvSpPr>
          <p:spPr>
            <a:xfrm>
              <a:off x="2900916" y="74571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5EA33F-B268-40FD-8A5F-1F438BF92BF5}"/>
                </a:ext>
              </a:extLst>
            </p:cNvPr>
            <p:cNvSpPr/>
            <p:nvPr/>
          </p:nvSpPr>
          <p:spPr>
            <a:xfrm>
              <a:off x="2900916" y="627034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23E774-1A1D-4EAC-9C08-E4A2B21EA9B6}"/>
                </a:ext>
              </a:extLst>
            </p:cNvPr>
            <p:cNvSpPr/>
            <p:nvPr/>
          </p:nvSpPr>
          <p:spPr>
            <a:xfrm>
              <a:off x="2899526" y="74571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0F7D7EF-BFC5-4C45-A615-60D57C669D66}"/>
                </a:ext>
              </a:extLst>
            </p:cNvPr>
            <p:cNvSpPr/>
            <p:nvPr/>
          </p:nvSpPr>
          <p:spPr>
            <a:xfrm>
              <a:off x="2899526" y="62703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49137D-CE6F-4FBD-A6D6-C52E30702D73}"/>
              </a:ext>
            </a:extLst>
          </p:cNvPr>
          <p:cNvGrpSpPr/>
          <p:nvPr/>
        </p:nvGrpSpPr>
        <p:grpSpPr>
          <a:xfrm>
            <a:off x="3311481" y="2029850"/>
            <a:ext cx="252956" cy="206243"/>
            <a:chOff x="2880302" y="2022763"/>
            <a:chExt cx="492028" cy="474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1F9A8-D4B7-4D5B-B390-07DC4E91FE0E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0C4471-8AC4-49F1-AD8A-AA77CC3AF546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5AD4C9-E9FC-426B-A2E7-10C898EF0A32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DB750-75A0-4359-94A7-571056013052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2B2E3A-28C2-481F-9EFA-957735358B52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FB364E-7F57-4F71-B744-0C1F1FD3EF8B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3BA906-82F5-46FE-9F22-34589257921F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E2C16F-53EC-4066-AEE9-D9C5966CAB28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60767E-CA2E-4B3B-A229-FF4260919E7E}"/>
              </a:ext>
            </a:extLst>
          </p:cNvPr>
          <p:cNvGrpSpPr/>
          <p:nvPr/>
        </p:nvGrpSpPr>
        <p:grpSpPr>
          <a:xfrm>
            <a:off x="3757482" y="2013087"/>
            <a:ext cx="254211" cy="4177680"/>
            <a:chOff x="3058127" y="838424"/>
            <a:chExt cx="275681" cy="518620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9AE34D-6AD1-4659-9BD0-6216D6E58A0A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5FD704-04AA-43FA-9434-0AB5B5839914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A1CFED6-BDAD-4518-B3DF-3C93134999BB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8B2A10-C63F-4ABB-9544-F7731C77488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E0BC28-91C6-4376-95B4-E4DF797E994D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EB0656-C3FA-4106-B284-A9FDDF16D2D9}"/>
              </a:ext>
            </a:extLst>
          </p:cNvPr>
          <p:cNvGrpSpPr/>
          <p:nvPr/>
        </p:nvGrpSpPr>
        <p:grpSpPr>
          <a:xfrm>
            <a:off x="1580871" y="2036793"/>
            <a:ext cx="253544" cy="192426"/>
            <a:chOff x="704646" y="405263"/>
            <a:chExt cx="274958" cy="23887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6F920A-AC35-4508-8AA4-41EB9278D615}"/>
                </a:ext>
              </a:extLst>
            </p:cNvPr>
            <p:cNvSpPr/>
            <p:nvPr/>
          </p:nvSpPr>
          <p:spPr>
            <a:xfrm rot="10800000">
              <a:off x="704646" y="5246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620461-F4AB-425B-A2E7-F32D760D49EB}"/>
                </a:ext>
              </a:extLst>
            </p:cNvPr>
            <p:cNvSpPr/>
            <p:nvPr/>
          </p:nvSpPr>
          <p:spPr>
            <a:xfrm rot="10800000">
              <a:off x="704646" y="5843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255713-AB3A-4824-9A97-FF74CB340429}"/>
                </a:ext>
              </a:extLst>
            </p:cNvPr>
            <p:cNvSpPr/>
            <p:nvPr/>
          </p:nvSpPr>
          <p:spPr>
            <a:xfrm rot="10800000">
              <a:off x="704646" y="4052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61558CC-15FD-406D-A2E3-87D8B490FF41}"/>
                </a:ext>
              </a:extLst>
            </p:cNvPr>
            <p:cNvSpPr/>
            <p:nvPr/>
          </p:nvSpPr>
          <p:spPr>
            <a:xfrm rot="10800000">
              <a:off x="704646" y="4649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0F9C067-830C-43DE-B645-E155766DEF71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>
              <a:off x="843580" y="435192"/>
              <a:ext cx="0" cy="208950"/>
            </a:xfrm>
            <a:prstGeom prst="line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A05A11-73D8-44AE-AAFB-10BF91B831A5}"/>
                </a:ext>
              </a:extLst>
            </p:cNvPr>
            <p:cNvSpPr/>
            <p:nvPr/>
          </p:nvSpPr>
          <p:spPr>
            <a:xfrm rot="10800000">
              <a:off x="843591" y="5247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8B1EF7-40C3-469A-8C19-6EC246C5C564}"/>
                </a:ext>
              </a:extLst>
            </p:cNvPr>
            <p:cNvSpPr/>
            <p:nvPr/>
          </p:nvSpPr>
          <p:spPr>
            <a:xfrm rot="10800000">
              <a:off x="843591" y="5844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1DB7C5-7AEE-4A4A-93D3-EFD463B806B7}"/>
                </a:ext>
              </a:extLst>
            </p:cNvPr>
            <p:cNvSpPr/>
            <p:nvPr/>
          </p:nvSpPr>
          <p:spPr>
            <a:xfrm rot="10800000">
              <a:off x="843591" y="4053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2828B-BAAA-4B4F-813B-20966DFC3EA9}"/>
                </a:ext>
              </a:extLst>
            </p:cNvPr>
            <p:cNvSpPr/>
            <p:nvPr/>
          </p:nvSpPr>
          <p:spPr>
            <a:xfrm rot="10800000">
              <a:off x="843591" y="4650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48BCFD-1A13-4723-A653-F930E3A3CFD0}"/>
              </a:ext>
            </a:extLst>
          </p:cNvPr>
          <p:cNvSpPr/>
          <p:nvPr/>
        </p:nvSpPr>
        <p:spPr>
          <a:xfrm rot="10800000" flipH="1">
            <a:off x="1107838" y="4167810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4D1D0-2F11-4CA9-8D74-5593B195354B}"/>
              </a:ext>
            </a:extLst>
          </p:cNvPr>
          <p:cNvSpPr/>
          <p:nvPr/>
        </p:nvSpPr>
        <p:spPr>
          <a:xfrm rot="10800000" flipH="1">
            <a:off x="1107838" y="4215901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942337-6FFF-47E9-8D68-596A7E03726D}"/>
              </a:ext>
            </a:extLst>
          </p:cNvPr>
          <p:cNvSpPr/>
          <p:nvPr/>
        </p:nvSpPr>
        <p:spPr>
          <a:xfrm rot="10800000" flipH="1">
            <a:off x="1107838" y="407162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354E166-B3F5-426E-9DC9-6200F84AB824}"/>
              </a:ext>
            </a:extLst>
          </p:cNvPr>
          <p:cNvSpPr/>
          <p:nvPr/>
        </p:nvSpPr>
        <p:spPr>
          <a:xfrm rot="10800000" flipH="1">
            <a:off x="1107838" y="411971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BC87DA6-9259-4F87-A1B6-91CD1CBEFA85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H="1">
            <a:off x="1234403" y="4095674"/>
            <a:ext cx="0" cy="168318"/>
          </a:xfrm>
          <a:prstGeom prst="line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9E67F3-DE55-4A77-95B4-9E4AC899C2B5}"/>
              </a:ext>
            </a:extLst>
          </p:cNvPr>
          <p:cNvSpPr/>
          <p:nvPr/>
        </p:nvSpPr>
        <p:spPr>
          <a:xfrm rot="10800000" flipH="1">
            <a:off x="1107117" y="41678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39A777C-CFC6-4D1E-8344-6466EEE00538}"/>
              </a:ext>
            </a:extLst>
          </p:cNvPr>
          <p:cNvSpPr/>
          <p:nvPr/>
        </p:nvSpPr>
        <p:spPr>
          <a:xfrm rot="10800000" flipH="1">
            <a:off x="1107117" y="4215901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A679C30-4189-4D1A-86BE-9790F0257F91}"/>
              </a:ext>
            </a:extLst>
          </p:cNvPr>
          <p:cNvSpPr/>
          <p:nvPr/>
        </p:nvSpPr>
        <p:spPr>
          <a:xfrm rot="10800000" flipH="1">
            <a:off x="1107117" y="407162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545BE78-43D6-42A6-B11B-90DC56B85F27}"/>
              </a:ext>
            </a:extLst>
          </p:cNvPr>
          <p:cNvSpPr/>
          <p:nvPr/>
        </p:nvSpPr>
        <p:spPr>
          <a:xfrm rot="10800000" flipH="1">
            <a:off x="1107117" y="411971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34B2B0-BA92-43F1-8B86-E19219EF99D0}"/>
              </a:ext>
            </a:extLst>
          </p:cNvPr>
          <p:cNvSpPr/>
          <p:nvPr/>
        </p:nvSpPr>
        <p:spPr>
          <a:xfrm rot="10800000" flipH="1">
            <a:off x="1081521" y="2137992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12A450F-963C-4BE8-809B-1592D4F67F41}"/>
              </a:ext>
            </a:extLst>
          </p:cNvPr>
          <p:cNvSpPr/>
          <p:nvPr/>
        </p:nvSpPr>
        <p:spPr>
          <a:xfrm rot="10800000" flipH="1">
            <a:off x="1081521" y="2041810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8FCB76F-2FD3-4B37-A69C-BE4255F547EA}"/>
              </a:ext>
            </a:extLst>
          </p:cNvPr>
          <p:cNvSpPr/>
          <p:nvPr/>
        </p:nvSpPr>
        <p:spPr>
          <a:xfrm rot="10800000" flipH="1">
            <a:off x="1081521" y="2089901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0DF93E-5D73-4826-AFFD-867E045D6741}"/>
              </a:ext>
            </a:extLst>
          </p:cNvPr>
          <p:cNvCxnSpPr>
            <a:cxnSpLocks/>
            <a:stCxn id="165" idx="3"/>
            <a:endCxn id="167" idx="3"/>
          </p:cNvCxnSpPr>
          <p:nvPr/>
        </p:nvCxnSpPr>
        <p:spPr>
          <a:xfrm flipV="1">
            <a:off x="1206060" y="2065917"/>
            <a:ext cx="0" cy="96181"/>
          </a:xfrm>
          <a:prstGeom prst="line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5F7ADA1-B0C3-45C1-AF8C-501C073E5264}"/>
              </a:ext>
            </a:extLst>
          </p:cNvPr>
          <p:cNvSpPr/>
          <p:nvPr/>
        </p:nvSpPr>
        <p:spPr>
          <a:xfrm rot="10800000" flipH="1">
            <a:off x="1078774" y="213805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2C5253-B56D-4645-81F6-FCBF26608423}"/>
              </a:ext>
            </a:extLst>
          </p:cNvPr>
          <p:cNvSpPr/>
          <p:nvPr/>
        </p:nvSpPr>
        <p:spPr>
          <a:xfrm rot="10800000" flipH="1">
            <a:off x="1078774" y="2041872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0D3327-F9AC-4C59-A9ED-078EC40514A8}"/>
              </a:ext>
            </a:extLst>
          </p:cNvPr>
          <p:cNvSpPr/>
          <p:nvPr/>
        </p:nvSpPr>
        <p:spPr>
          <a:xfrm rot="10800000" flipH="1">
            <a:off x="1078772" y="208996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F87264-8296-41F2-A8BE-10CFB82DE59A}"/>
              </a:ext>
            </a:extLst>
          </p:cNvPr>
          <p:cNvSpPr/>
          <p:nvPr/>
        </p:nvSpPr>
        <p:spPr>
          <a:xfrm rot="10800000" flipH="1">
            <a:off x="1066897" y="309119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C6F3806-EA9C-4E9F-9A3F-E907637FA9E3}"/>
              </a:ext>
            </a:extLst>
          </p:cNvPr>
          <p:cNvSpPr/>
          <p:nvPr/>
        </p:nvSpPr>
        <p:spPr>
          <a:xfrm rot="10800000" flipH="1">
            <a:off x="1066897" y="313928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3A3E5BC-48A7-4CB0-923E-71E018AAF25B}"/>
              </a:ext>
            </a:extLst>
          </p:cNvPr>
          <p:cNvSpPr/>
          <p:nvPr/>
        </p:nvSpPr>
        <p:spPr>
          <a:xfrm rot="10800000" flipH="1">
            <a:off x="1066897" y="2995016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92FC2DF-71A3-40F6-82EA-D940FA80DC7D}"/>
              </a:ext>
            </a:extLst>
          </p:cNvPr>
          <p:cNvSpPr/>
          <p:nvPr/>
        </p:nvSpPr>
        <p:spPr>
          <a:xfrm rot="10800000" flipH="1">
            <a:off x="1066897" y="3043107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5F3E8D-60EF-45B8-B140-536709487C60}"/>
              </a:ext>
            </a:extLst>
          </p:cNvPr>
          <p:cNvCxnSpPr>
            <a:cxnSpLocks/>
            <a:endCxn id="176" idx="3"/>
          </p:cNvCxnSpPr>
          <p:nvPr/>
        </p:nvCxnSpPr>
        <p:spPr>
          <a:xfrm rot="10800000" flipH="1">
            <a:off x="1191437" y="3019124"/>
            <a:ext cx="0" cy="168318"/>
          </a:xfrm>
          <a:prstGeom prst="line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64EB511-CDA3-4BA9-AE26-FF86D1CD3ECB}"/>
              </a:ext>
            </a:extLst>
          </p:cNvPr>
          <p:cNvSpPr/>
          <p:nvPr/>
        </p:nvSpPr>
        <p:spPr>
          <a:xfrm rot="10800000" flipH="1">
            <a:off x="1064151" y="30912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D3E972E-EA70-4805-83B7-0DDA5D6232F2}"/>
              </a:ext>
            </a:extLst>
          </p:cNvPr>
          <p:cNvSpPr/>
          <p:nvPr/>
        </p:nvSpPr>
        <p:spPr>
          <a:xfrm rot="10800000" flipH="1">
            <a:off x="1064151" y="31393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CBAD3A-596E-4981-A30F-80F04B5DD4C2}"/>
              </a:ext>
            </a:extLst>
          </p:cNvPr>
          <p:cNvSpPr/>
          <p:nvPr/>
        </p:nvSpPr>
        <p:spPr>
          <a:xfrm rot="10800000" flipH="1">
            <a:off x="1064151" y="299507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463F920-5E05-4188-8681-DBEB69197D2B}"/>
              </a:ext>
            </a:extLst>
          </p:cNvPr>
          <p:cNvSpPr/>
          <p:nvPr/>
        </p:nvSpPr>
        <p:spPr>
          <a:xfrm rot="10800000" flipH="1">
            <a:off x="1064151" y="304316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56BC421-0701-4396-8B89-D71971BFF1CB}"/>
              </a:ext>
            </a:extLst>
          </p:cNvPr>
          <p:cNvSpPr/>
          <p:nvPr/>
        </p:nvSpPr>
        <p:spPr>
          <a:xfrm rot="10800000" flipH="1">
            <a:off x="1097430" y="619316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90CBF47-4F97-4442-BCD1-7C68C30F2D69}"/>
              </a:ext>
            </a:extLst>
          </p:cNvPr>
          <p:cNvSpPr/>
          <p:nvPr/>
        </p:nvSpPr>
        <p:spPr>
          <a:xfrm rot="10800000" flipH="1">
            <a:off x="1097430" y="624125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456FFA4-6322-4340-9E4F-3B5FE1443DDD}"/>
              </a:ext>
            </a:extLst>
          </p:cNvPr>
          <p:cNvSpPr/>
          <p:nvPr/>
        </p:nvSpPr>
        <p:spPr>
          <a:xfrm rot="10800000" flipH="1">
            <a:off x="1097430" y="6096975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0429CA0-78DA-4A18-BF9E-CD0AFC0E6E5B}"/>
              </a:ext>
            </a:extLst>
          </p:cNvPr>
          <p:cNvSpPr/>
          <p:nvPr/>
        </p:nvSpPr>
        <p:spPr>
          <a:xfrm rot="10800000" flipH="1">
            <a:off x="1097432" y="6145066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5DB6D69-5BF5-4FFE-899E-327D295E7E88}"/>
              </a:ext>
            </a:extLst>
          </p:cNvPr>
          <p:cNvCxnSpPr>
            <a:cxnSpLocks/>
            <a:endCxn id="261" idx="3"/>
          </p:cNvCxnSpPr>
          <p:nvPr/>
        </p:nvCxnSpPr>
        <p:spPr>
          <a:xfrm rot="10800000" flipH="1">
            <a:off x="1221971" y="6121094"/>
            <a:ext cx="0" cy="168318"/>
          </a:xfrm>
          <a:prstGeom prst="line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FCD24C-A5D1-4861-94CD-43D8AD4E4486}"/>
              </a:ext>
            </a:extLst>
          </p:cNvPr>
          <p:cNvSpPr/>
          <p:nvPr/>
        </p:nvSpPr>
        <p:spPr>
          <a:xfrm rot="10800000" flipH="1">
            <a:off x="1094685" y="619323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29761-BEA6-4B97-B812-42625AE4033D}"/>
              </a:ext>
            </a:extLst>
          </p:cNvPr>
          <p:cNvSpPr/>
          <p:nvPr/>
        </p:nvSpPr>
        <p:spPr>
          <a:xfrm rot="10800000" flipH="1">
            <a:off x="1094681" y="624132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812589-B9C2-40E3-BCD9-D574E6700B63}"/>
              </a:ext>
            </a:extLst>
          </p:cNvPr>
          <p:cNvSpPr/>
          <p:nvPr/>
        </p:nvSpPr>
        <p:spPr>
          <a:xfrm rot="10800000" flipH="1">
            <a:off x="1094685" y="60970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10AB6D26-3686-478D-B313-E9C841E9BF01}"/>
              </a:ext>
            </a:extLst>
          </p:cNvPr>
          <p:cNvSpPr/>
          <p:nvPr/>
        </p:nvSpPr>
        <p:spPr>
          <a:xfrm rot="10800000" flipH="1">
            <a:off x="1094690" y="61451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C3A7D76-9FA6-455B-85E2-33B5A0734B80}"/>
              </a:ext>
            </a:extLst>
          </p:cNvPr>
          <p:cNvGrpSpPr/>
          <p:nvPr/>
        </p:nvGrpSpPr>
        <p:grpSpPr>
          <a:xfrm rot="10800000">
            <a:off x="1557727" y="3005075"/>
            <a:ext cx="251130" cy="192362"/>
            <a:chOff x="1264876" y="2111614"/>
            <a:chExt cx="860879" cy="622677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2514121-741D-4292-91E2-86EE4978A441}"/>
                </a:ext>
              </a:extLst>
            </p:cNvPr>
            <p:cNvSpPr/>
            <p:nvPr/>
          </p:nvSpPr>
          <p:spPr>
            <a:xfrm>
              <a:off x="1265883" y="226728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9A5EAE4-C8B8-48F0-A025-EE4884D5D8A3}"/>
                </a:ext>
              </a:extLst>
            </p:cNvPr>
            <p:cNvSpPr/>
            <p:nvPr/>
          </p:nvSpPr>
          <p:spPr>
            <a:xfrm>
              <a:off x="1265883" y="2111614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4494246D-5FA5-4B07-AC60-B57AAB976168}"/>
                </a:ext>
              </a:extLst>
            </p:cNvPr>
            <p:cNvSpPr/>
            <p:nvPr/>
          </p:nvSpPr>
          <p:spPr>
            <a:xfrm>
              <a:off x="1265883" y="2578622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DA5EB4CF-9573-48C8-B216-51AC7E949EA9}"/>
                </a:ext>
              </a:extLst>
            </p:cNvPr>
            <p:cNvSpPr/>
            <p:nvPr/>
          </p:nvSpPr>
          <p:spPr>
            <a:xfrm>
              <a:off x="1265883" y="242295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4523EFF-5E48-4FF0-937D-13585C7AFAB4}"/>
                </a:ext>
              </a:extLst>
            </p:cNvPr>
            <p:cNvCxnSpPr>
              <a:cxnSpLocks/>
              <a:endCxn id="291" idx="3"/>
            </p:cNvCxnSpPr>
            <p:nvPr/>
          </p:nvCxnSpPr>
          <p:spPr>
            <a:xfrm>
              <a:off x="1694812" y="2111614"/>
              <a:ext cx="0" cy="54484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CF5203A-41B3-413F-A087-ABD42AE5145D}"/>
                </a:ext>
              </a:extLst>
            </p:cNvPr>
            <p:cNvSpPr/>
            <p:nvPr/>
          </p:nvSpPr>
          <p:spPr>
            <a:xfrm>
              <a:off x="1264876" y="226728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BAF135C-7D4A-45ED-8A5D-2225B3F68611}"/>
                </a:ext>
              </a:extLst>
            </p:cNvPr>
            <p:cNvSpPr/>
            <p:nvPr/>
          </p:nvSpPr>
          <p:spPr>
            <a:xfrm>
              <a:off x="1264876" y="2111614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E4BBB05-A315-4ADC-A610-9A7EF47BBC4B}"/>
                </a:ext>
              </a:extLst>
            </p:cNvPr>
            <p:cNvSpPr/>
            <p:nvPr/>
          </p:nvSpPr>
          <p:spPr>
            <a:xfrm>
              <a:off x="1264876" y="2578622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E49CEEF-E791-4A03-BBEA-B946AA0B1C8A}"/>
                </a:ext>
              </a:extLst>
            </p:cNvPr>
            <p:cNvSpPr/>
            <p:nvPr/>
          </p:nvSpPr>
          <p:spPr>
            <a:xfrm>
              <a:off x="1264876" y="242295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5926777-4A44-4B88-B525-3F35CC71F172}"/>
              </a:ext>
            </a:extLst>
          </p:cNvPr>
          <p:cNvGrpSpPr/>
          <p:nvPr/>
        </p:nvGrpSpPr>
        <p:grpSpPr>
          <a:xfrm rot="10800000">
            <a:off x="1597206" y="4085115"/>
            <a:ext cx="253543" cy="192424"/>
            <a:chOff x="1749380" y="7673106"/>
            <a:chExt cx="869150" cy="656268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90584D9-F300-4FBA-A50B-D7DF5BD0686F}"/>
                </a:ext>
              </a:extLst>
            </p:cNvPr>
            <p:cNvSpPr/>
            <p:nvPr/>
          </p:nvSpPr>
          <p:spPr>
            <a:xfrm>
              <a:off x="1758658" y="7837332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02FFAC5-B618-4E6D-9671-6DC0ACF05303}"/>
                </a:ext>
              </a:extLst>
            </p:cNvPr>
            <p:cNvSpPr/>
            <p:nvPr/>
          </p:nvSpPr>
          <p:spPr>
            <a:xfrm>
              <a:off x="1758658" y="7673318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F7409668-EC6C-456C-89B7-7FE73614B9ED}"/>
                </a:ext>
              </a:extLst>
            </p:cNvPr>
            <p:cNvSpPr/>
            <p:nvPr/>
          </p:nvSpPr>
          <p:spPr>
            <a:xfrm>
              <a:off x="1758658" y="8165360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02A91A1-91DD-4D9F-8660-7562B6329F03}"/>
                </a:ext>
              </a:extLst>
            </p:cNvPr>
            <p:cNvSpPr/>
            <p:nvPr/>
          </p:nvSpPr>
          <p:spPr>
            <a:xfrm>
              <a:off x="1758658" y="8001346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4BE5C43-ED23-4856-AE9F-0DA849411029}"/>
                </a:ext>
              </a:extLst>
            </p:cNvPr>
            <p:cNvCxnSpPr>
              <a:cxnSpLocks/>
              <a:endCxn id="311" idx="3"/>
            </p:cNvCxnSpPr>
            <p:nvPr/>
          </p:nvCxnSpPr>
          <p:spPr>
            <a:xfrm>
              <a:off x="2179316" y="7673106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8A0E6B3-471C-46F4-97A2-CEAACC1A3F83}"/>
                </a:ext>
              </a:extLst>
            </p:cNvPr>
            <p:cNvSpPr/>
            <p:nvPr/>
          </p:nvSpPr>
          <p:spPr>
            <a:xfrm>
              <a:off x="1749380" y="7837120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7BBD292-6067-4100-8A2A-445EE4EF617F}"/>
                </a:ext>
              </a:extLst>
            </p:cNvPr>
            <p:cNvSpPr/>
            <p:nvPr/>
          </p:nvSpPr>
          <p:spPr>
            <a:xfrm>
              <a:off x="1749380" y="7673106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58DC762-E28B-4883-9BA8-4F435FDD1D9E}"/>
                </a:ext>
              </a:extLst>
            </p:cNvPr>
            <p:cNvSpPr/>
            <p:nvPr/>
          </p:nvSpPr>
          <p:spPr>
            <a:xfrm>
              <a:off x="1749380" y="8165148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A39E8A4-BA81-421F-A9DD-7D46FE8267DF}"/>
                </a:ext>
              </a:extLst>
            </p:cNvPr>
            <p:cNvSpPr/>
            <p:nvPr/>
          </p:nvSpPr>
          <p:spPr>
            <a:xfrm>
              <a:off x="1749380" y="8001134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7018F93-6DC1-4C53-B467-3770D9C30200}"/>
              </a:ext>
            </a:extLst>
          </p:cNvPr>
          <p:cNvGrpSpPr/>
          <p:nvPr/>
        </p:nvGrpSpPr>
        <p:grpSpPr>
          <a:xfrm>
            <a:off x="1585844" y="6121678"/>
            <a:ext cx="251130" cy="192362"/>
            <a:chOff x="6322666" y="8330280"/>
            <a:chExt cx="860879" cy="622677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77CCC57-4BF0-49FA-9696-BD26DA867849}"/>
                </a:ext>
              </a:extLst>
            </p:cNvPr>
            <p:cNvSpPr/>
            <p:nvPr/>
          </p:nvSpPr>
          <p:spPr>
            <a:xfrm rot="10800000">
              <a:off x="6322666" y="864161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AED441B-8D24-44C9-B393-BBEA7E1981A6}"/>
                </a:ext>
              </a:extLst>
            </p:cNvPr>
            <p:cNvSpPr/>
            <p:nvPr/>
          </p:nvSpPr>
          <p:spPr>
            <a:xfrm rot="10800000">
              <a:off x="6322666" y="8797288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CF4F159-07A4-4128-B10F-B915D9F30D01}"/>
                </a:ext>
              </a:extLst>
            </p:cNvPr>
            <p:cNvSpPr/>
            <p:nvPr/>
          </p:nvSpPr>
          <p:spPr>
            <a:xfrm rot="10800000">
              <a:off x="6322666" y="8330280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D59D432-7D40-4B61-9618-1DEAB51DE3D8}"/>
                </a:ext>
              </a:extLst>
            </p:cNvPr>
            <p:cNvSpPr/>
            <p:nvPr/>
          </p:nvSpPr>
          <p:spPr>
            <a:xfrm rot="10800000">
              <a:off x="6322666" y="848594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05BD328-5088-4FD1-BA10-EF6A7BE4C775}"/>
                </a:ext>
              </a:extLst>
            </p:cNvPr>
            <p:cNvSpPr/>
            <p:nvPr/>
          </p:nvSpPr>
          <p:spPr>
            <a:xfrm rot="10800000">
              <a:off x="6753609" y="8641619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CB9951F-8FD9-49FC-B044-074A81143FBE}"/>
                </a:ext>
              </a:extLst>
            </p:cNvPr>
            <p:cNvSpPr/>
            <p:nvPr/>
          </p:nvSpPr>
          <p:spPr>
            <a:xfrm rot="10800000">
              <a:off x="6753609" y="8797288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452DE2-2086-419A-8167-6A241C9BAFB6}"/>
                </a:ext>
              </a:extLst>
            </p:cNvPr>
            <p:cNvSpPr/>
            <p:nvPr/>
          </p:nvSpPr>
          <p:spPr>
            <a:xfrm rot="10800000">
              <a:off x="6753609" y="833028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5E8C8AC-94EC-4427-BEF1-D864B8BFB09D}"/>
                </a:ext>
              </a:extLst>
            </p:cNvPr>
            <p:cNvSpPr/>
            <p:nvPr/>
          </p:nvSpPr>
          <p:spPr>
            <a:xfrm rot="10800000">
              <a:off x="6753609" y="848595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991A95E0-1CE4-44EE-BBF7-540D03F6E3B6}"/>
              </a:ext>
            </a:extLst>
          </p:cNvPr>
          <p:cNvSpPr/>
          <p:nvPr/>
        </p:nvSpPr>
        <p:spPr>
          <a:xfrm rot="10800000">
            <a:off x="2444933" y="213297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DB89D964-360A-4097-86B1-C201947F42E4}"/>
              </a:ext>
            </a:extLst>
          </p:cNvPr>
          <p:cNvSpPr/>
          <p:nvPr/>
        </p:nvSpPr>
        <p:spPr>
          <a:xfrm rot="10800000">
            <a:off x="2444933" y="2036791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0DF6E35-ED79-4E91-9FE9-53D0169AE86B}"/>
              </a:ext>
            </a:extLst>
          </p:cNvPr>
          <p:cNvSpPr/>
          <p:nvPr/>
        </p:nvSpPr>
        <p:spPr>
          <a:xfrm rot="10800000">
            <a:off x="2444933" y="208488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DE546CA4-EE11-404C-948E-5F103E0D21A1}"/>
              </a:ext>
            </a:extLst>
          </p:cNvPr>
          <p:cNvSpPr/>
          <p:nvPr/>
        </p:nvSpPr>
        <p:spPr>
          <a:xfrm rot="10800000">
            <a:off x="2573057" y="213303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A56765C-BCAA-4D06-B9A0-BBC611E87A41}"/>
              </a:ext>
            </a:extLst>
          </p:cNvPr>
          <p:cNvSpPr/>
          <p:nvPr/>
        </p:nvSpPr>
        <p:spPr>
          <a:xfrm rot="10800000">
            <a:off x="2573057" y="2036853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9CF9C97A-1A59-4EEC-900B-55C8B3905027}"/>
              </a:ext>
            </a:extLst>
          </p:cNvPr>
          <p:cNvSpPr/>
          <p:nvPr/>
        </p:nvSpPr>
        <p:spPr>
          <a:xfrm rot="10800000">
            <a:off x="2573057" y="208494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3AC0BFD7-8253-4FBF-8569-877529ECC777}"/>
              </a:ext>
            </a:extLst>
          </p:cNvPr>
          <p:cNvSpPr/>
          <p:nvPr/>
        </p:nvSpPr>
        <p:spPr>
          <a:xfrm>
            <a:off x="2321848" y="208500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9764A1B-5B6F-4920-A8D3-C28007E563B0}"/>
              </a:ext>
            </a:extLst>
          </p:cNvPr>
          <p:cNvSpPr/>
          <p:nvPr/>
        </p:nvSpPr>
        <p:spPr>
          <a:xfrm>
            <a:off x="2321848" y="203691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6E70454-1AC4-4DA7-B3B3-BD9DA5B9A8CD}"/>
              </a:ext>
            </a:extLst>
          </p:cNvPr>
          <p:cNvSpPr/>
          <p:nvPr/>
        </p:nvSpPr>
        <p:spPr>
          <a:xfrm>
            <a:off x="2321848" y="2133098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ABA4AFF-B473-4404-91EB-3E56704781D2}"/>
              </a:ext>
            </a:extLst>
          </p:cNvPr>
          <p:cNvSpPr/>
          <p:nvPr/>
        </p:nvSpPr>
        <p:spPr>
          <a:xfrm>
            <a:off x="2319142" y="208494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3ED67D2-946D-4A5D-944C-B4C5C861FE9C}"/>
              </a:ext>
            </a:extLst>
          </p:cNvPr>
          <p:cNvSpPr/>
          <p:nvPr/>
        </p:nvSpPr>
        <p:spPr>
          <a:xfrm>
            <a:off x="2319142" y="203685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1D813CA-6BA0-441C-AD87-D3946600D1C8}"/>
              </a:ext>
            </a:extLst>
          </p:cNvPr>
          <p:cNvSpPr/>
          <p:nvPr/>
        </p:nvSpPr>
        <p:spPr>
          <a:xfrm>
            <a:off x="2319142" y="2133036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CF3245B7-8F60-423E-BE5C-DB3DA14C825F}"/>
              </a:ext>
            </a:extLst>
          </p:cNvPr>
          <p:cNvSpPr/>
          <p:nvPr/>
        </p:nvSpPr>
        <p:spPr>
          <a:xfrm rot="10800000">
            <a:off x="2415648" y="3012608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60D17E3C-A620-4041-96D0-18587B22F691}"/>
              </a:ext>
            </a:extLst>
          </p:cNvPr>
          <p:cNvSpPr/>
          <p:nvPr/>
        </p:nvSpPr>
        <p:spPr>
          <a:xfrm rot="10800000">
            <a:off x="2542389" y="3012608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9E71BAA3-C138-4948-9897-3CA0BB54A7EB}"/>
              </a:ext>
            </a:extLst>
          </p:cNvPr>
          <p:cNvSpPr/>
          <p:nvPr/>
        </p:nvSpPr>
        <p:spPr>
          <a:xfrm>
            <a:off x="2290090" y="3012407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E4D8542-A7B6-4A99-9A8E-9FD639CA068A}"/>
              </a:ext>
            </a:extLst>
          </p:cNvPr>
          <p:cNvSpPr/>
          <p:nvPr/>
        </p:nvSpPr>
        <p:spPr>
          <a:xfrm>
            <a:off x="2289375" y="301240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8CC61384-C99A-48A2-BFD5-C10B04D5DCB8}"/>
              </a:ext>
            </a:extLst>
          </p:cNvPr>
          <p:cNvSpPr/>
          <p:nvPr/>
        </p:nvSpPr>
        <p:spPr>
          <a:xfrm rot="10800000">
            <a:off x="2415387" y="3060647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78ED88B-905B-46F8-A424-3ED83262273A}"/>
              </a:ext>
            </a:extLst>
          </p:cNvPr>
          <p:cNvSpPr/>
          <p:nvPr/>
        </p:nvSpPr>
        <p:spPr>
          <a:xfrm rot="10800000">
            <a:off x="2542128" y="306064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E4BB27CA-9808-42BA-AB74-D60F1626F191}"/>
              </a:ext>
            </a:extLst>
          </p:cNvPr>
          <p:cNvSpPr/>
          <p:nvPr/>
        </p:nvSpPr>
        <p:spPr>
          <a:xfrm>
            <a:off x="2289829" y="3060445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EF12C01D-43B5-4D9D-908B-123122C8355D}"/>
              </a:ext>
            </a:extLst>
          </p:cNvPr>
          <p:cNvSpPr/>
          <p:nvPr/>
        </p:nvSpPr>
        <p:spPr>
          <a:xfrm>
            <a:off x="2289114" y="3060445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ABA5A57-D273-4E85-9777-0263F24C12DC}"/>
              </a:ext>
            </a:extLst>
          </p:cNvPr>
          <p:cNvSpPr/>
          <p:nvPr/>
        </p:nvSpPr>
        <p:spPr>
          <a:xfrm rot="10800000">
            <a:off x="2415517" y="3104802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88EBC3BC-10BD-4F0A-91E1-5E72D1020D85}"/>
              </a:ext>
            </a:extLst>
          </p:cNvPr>
          <p:cNvSpPr/>
          <p:nvPr/>
        </p:nvSpPr>
        <p:spPr>
          <a:xfrm rot="10800000">
            <a:off x="2542258" y="3104802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530C014-846D-451E-A70E-22D330B2663F}"/>
              </a:ext>
            </a:extLst>
          </p:cNvPr>
          <p:cNvSpPr/>
          <p:nvPr/>
        </p:nvSpPr>
        <p:spPr>
          <a:xfrm>
            <a:off x="2289959" y="3104601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83EEA26-3A0D-424A-9427-D47B76E2D5C9}"/>
              </a:ext>
            </a:extLst>
          </p:cNvPr>
          <p:cNvSpPr/>
          <p:nvPr/>
        </p:nvSpPr>
        <p:spPr>
          <a:xfrm>
            <a:off x="2289244" y="3104601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EE5B4CBB-7952-417B-BB45-E970BED9624E}"/>
              </a:ext>
            </a:extLst>
          </p:cNvPr>
          <p:cNvSpPr/>
          <p:nvPr/>
        </p:nvSpPr>
        <p:spPr>
          <a:xfrm rot="10800000">
            <a:off x="2441056" y="6191579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4E207E3-4199-4DBF-A0C8-628DDCF4E39B}"/>
              </a:ext>
            </a:extLst>
          </p:cNvPr>
          <p:cNvSpPr/>
          <p:nvPr/>
        </p:nvSpPr>
        <p:spPr>
          <a:xfrm rot="10800000">
            <a:off x="2441056" y="6239358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679D408B-3044-4DA6-BFBC-4822CCB1F93C}"/>
              </a:ext>
            </a:extLst>
          </p:cNvPr>
          <p:cNvSpPr/>
          <p:nvPr/>
        </p:nvSpPr>
        <p:spPr>
          <a:xfrm rot="10800000">
            <a:off x="2441056" y="6143800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292390F-6DA2-4D4B-9D54-ADA190A2E583}"/>
              </a:ext>
            </a:extLst>
          </p:cNvPr>
          <p:cNvSpPr/>
          <p:nvPr/>
        </p:nvSpPr>
        <p:spPr>
          <a:xfrm rot="10800000">
            <a:off x="2567421" y="6191579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845ED1B-F74E-4B4C-A475-A6CA9288D2BF}"/>
              </a:ext>
            </a:extLst>
          </p:cNvPr>
          <p:cNvSpPr/>
          <p:nvPr/>
        </p:nvSpPr>
        <p:spPr>
          <a:xfrm rot="10800000">
            <a:off x="2567421" y="6239358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44344A3-B288-42BC-9F3A-8118B3565118}"/>
              </a:ext>
            </a:extLst>
          </p:cNvPr>
          <p:cNvSpPr/>
          <p:nvPr/>
        </p:nvSpPr>
        <p:spPr>
          <a:xfrm rot="10800000">
            <a:off x="2567421" y="6143800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38FE7E9-9F13-41C2-9918-4C1A077CC47F}"/>
              </a:ext>
            </a:extLst>
          </p:cNvPr>
          <p:cNvSpPr/>
          <p:nvPr/>
        </p:nvSpPr>
        <p:spPr>
          <a:xfrm>
            <a:off x="2315869" y="6143595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7397745A-1721-46B8-A6A0-74756562B307}"/>
              </a:ext>
            </a:extLst>
          </p:cNvPr>
          <p:cNvSpPr/>
          <p:nvPr/>
        </p:nvSpPr>
        <p:spPr>
          <a:xfrm>
            <a:off x="2315869" y="6239153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9FFC2CFC-A641-4121-BD92-1CE5ACEBA18C}"/>
              </a:ext>
            </a:extLst>
          </p:cNvPr>
          <p:cNvSpPr/>
          <p:nvPr/>
        </p:nvSpPr>
        <p:spPr>
          <a:xfrm>
            <a:off x="2315869" y="6191374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D7C4D2D4-745E-4A76-9512-1F07499C7EB2}"/>
              </a:ext>
            </a:extLst>
          </p:cNvPr>
          <p:cNvSpPr/>
          <p:nvPr/>
        </p:nvSpPr>
        <p:spPr>
          <a:xfrm>
            <a:off x="2315159" y="6143595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ADED9526-5F4E-4A15-A9FB-0FDDF57D1531}"/>
              </a:ext>
            </a:extLst>
          </p:cNvPr>
          <p:cNvSpPr/>
          <p:nvPr/>
        </p:nvSpPr>
        <p:spPr>
          <a:xfrm>
            <a:off x="2315159" y="6239153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FA65DC32-96CB-48F7-A6B0-5B8D1344D874}"/>
              </a:ext>
            </a:extLst>
          </p:cNvPr>
          <p:cNvSpPr/>
          <p:nvPr/>
        </p:nvSpPr>
        <p:spPr>
          <a:xfrm>
            <a:off x="2315159" y="6191374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9F420ABE-340F-4EBC-B969-8EA2639EC828}"/>
              </a:ext>
            </a:extLst>
          </p:cNvPr>
          <p:cNvSpPr/>
          <p:nvPr/>
        </p:nvSpPr>
        <p:spPr>
          <a:xfrm>
            <a:off x="3272081" y="298363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C01A1723-CB62-4E1B-8214-A954E16FA851}"/>
              </a:ext>
            </a:extLst>
          </p:cNvPr>
          <p:cNvSpPr/>
          <p:nvPr/>
        </p:nvSpPr>
        <p:spPr>
          <a:xfrm>
            <a:off x="3272081" y="293207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3003E78-57B3-49A8-B9CE-36D2F5327782}"/>
              </a:ext>
            </a:extLst>
          </p:cNvPr>
          <p:cNvSpPr/>
          <p:nvPr/>
        </p:nvSpPr>
        <p:spPr>
          <a:xfrm>
            <a:off x="3272081" y="3086760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7EFFE49-97AF-4F51-B33D-9E37DE67184F}"/>
              </a:ext>
            </a:extLst>
          </p:cNvPr>
          <p:cNvSpPr/>
          <p:nvPr/>
        </p:nvSpPr>
        <p:spPr>
          <a:xfrm>
            <a:off x="3272081" y="3035199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9BB4D263-9137-459A-BC7D-B5C0985A5B96}"/>
              </a:ext>
            </a:extLst>
          </p:cNvPr>
          <p:cNvSpPr/>
          <p:nvPr/>
        </p:nvSpPr>
        <p:spPr>
          <a:xfrm>
            <a:off x="3271366" y="298363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9282BED-58C4-4B1C-B8B8-40801BC8A0EF}"/>
              </a:ext>
            </a:extLst>
          </p:cNvPr>
          <p:cNvSpPr/>
          <p:nvPr/>
        </p:nvSpPr>
        <p:spPr>
          <a:xfrm>
            <a:off x="3271366" y="293207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A853105-81AC-4FAF-96E2-EE6902982063}"/>
              </a:ext>
            </a:extLst>
          </p:cNvPr>
          <p:cNvSpPr/>
          <p:nvPr/>
        </p:nvSpPr>
        <p:spPr>
          <a:xfrm>
            <a:off x="3271366" y="3086760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B2394BA-EC36-4F65-A4CE-6435ACD14904}"/>
              </a:ext>
            </a:extLst>
          </p:cNvPr>
          <p:cNvSpPr/>
          <p:nvPr/>
        </p:nvSpPr>
        <p:spPr>
          <a:xfrm>
            <a:off x="3271366" y="3035199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8B7BA7FC-1A87-4D9C-A6CC-52654D6D2A2D}"/>
              </a:ext>
            </a:extLst>
          </p:cNvPr>
          <p:cNvSpPr/>
          <p:nvPr/>
        </p:nvSpPr>
        <p:spPr>
          <a:xfrm>
            <a:off x="3272081" y="3138122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F8975141-58C7-464C-AC75-94F3743689AA}"/>
              </a:ext>
            </a:extLst>
          </p:cNvPr>
          <p:cNvSpPr/>
          <p:nvPr/>
        </p:nvSpPr>
        <p:spPr>
          <a:xfrm>
            <a:off x="3271366" y="3138122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1F41238-E4CE-49C0-8C60-0A18B512722D}"/>
              </a:ext>
            </a:extLst>
          </p:cNvPr>
          <p:cNvGrpSpPr/>
          <p:nvPr/>
        </p:nvGrpSpPr>
        <p:grpSpPr>
          <a:xfrm>
            <a:off x="3270650" y="6048121"/>
            <a:ext cx="252956" cy="257605"/>
            <a:chOff x="2758274" y="2037806"/>
            <a:chExt cx="274320" cy="319793"/>
          </a:xfrm>
        </p:grpSpPr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9A292A9-9461-4ABD-9197-5DE3182047EC}"/>
                </a:ext>
              </a:extLst>
            </p:cNvPr>
            <p:cNvSpPr/>
            <p:nvPr/>
          </p:nvSpPr>
          <p:spPr>
            <a:xfrm>
              <a:off x="2759050" y="2101814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843C20EE-4E8F-4C8A-8AAD-D86CA7438CDA}"/>
                </a:ext>
              </a:extLst>
            </p:cNvPr>
            <p:cNvSpPr/>
            <p:nvPr/>
          </p:nvSpPr>
          <p:spPr>
            <a:xfrm>
              <a:off x="2759050" y="2037806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BDA16BE-1431-413A-B497-701A17048145}"/>
                </a:ext>
              </a:extLst>
            </p:cNvPr>
            <p:cNvSpPr/>
            <p:nvPr/>
          </p:nvSpPr>
          <p:spPr>
            <a:xfrm>
              <a:off x="2759050" y="2229830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EF82287-DE42-40A0-AC23-945D170D9A01}"/>
                </a:ext>
              </a:extLst>
            </p:cNvPr>
            <p:cNvSpPr/>
            <p:nvPr/>
          </p:nvSpPr>
          <p:spPr>
            <a:xfrm>
              <a:off x="2759050" y="2165822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523AE6-A96D-481E-BFFB-C0C029DEC496}"/>
                </a:ext>
              </a:extLst>
            </p:cNvPr>
            <p:cNvSpPr/>
            <p:nvPr/>
          </p:nvSpPr>
          <p:spPr>
            <a:xfrm>
              <a:off x="2758274" y="2101814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12B4ED8-E120-402D-BC6B-797331F6267C}"/>
                </a:ext>
              </a:extLst>
            </p:cNvPr>
            <p:cNvSpPr/>
            <p:nvPr/>
          </p:nvSpPr>
          <p:spPr>
            <a:xfrm>
              <a:off x="2758274" y="2037806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3403527-2FCB-4D22-9CEB-6DFD5602DF59}"/>
                </a:ext>
              </a:extLst>
            </p:cNvPr>
            <p:cNvSpPr/>
            <p:nvPr/>
          </p:nvSpPr>
          <p:spPr>
            <a:xfrm>
              <a:off x="2758274" y="2229830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4796CF7C-78A9-4B54-B838-00B5AA1A24A4}"/>
                </a:ext>
              </a:extLst>
            </p:cNvPr>
            <p:cNvSpPr/>
            <p:nvPr/>
          </p:nvSpPr>
          <p:spPr>
            <a:xfrm>
              <a:off x="2758274" y="2165822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4A2E6A6-7508-47BC-B69D-BE41B3EE8E32}"/>
                </a:ext>
              </a:extLst>
            </p:cNvPr>
            <p:cNvSpPr/>
            <p:nvPr/>
          </p:nvSpPr>
          <p:spPr>
            <a:xfrm>
              <a:off x="2759050" y="2293591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6E44091-50BB-4282-B28C-60192DC4B022}"/>
                </a:ext>
              </a:extLst>
            </p:cNvPr>
            <p:cNvSpPr/>
            <p:nvPr/>
          </p:nvSpPr>
          <p:spPr>
            <a:xfrm>
              <a:off x="2758274" y="2293591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CB8B3B4F-C8C9-40E3-8F61-B9F8AE485A14}"/>
              </a:ext>
            </a:extLst>
          </p:cNvPr>
          <p:cNvGrpSpPr/>
          <p:nvPr/>
        </p:nvGrpSpPr>
        <p:grpSpPr>
          <a:xfrm>
            <a:off x="3277107" y="5105072"/>
            <a:ext cx="252956" cy="206243"/>
            <a:chOff x="2880302" y="2022763"/>
            <a:chExt cx="492028" cy="474719"/>
          </a:xfrm>
        </p:grpSpPr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9118501-22B7-4121-9AD5-336BF25D1121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D654C29-E88C-46A9-A532-A89D0F7CCBCD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A531A42-F443-4029-B9B9-521A36DE4FBE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E066CD-A7CC-47BC-A259-1ACCD8010697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90E681E9-BF91-407E-9FF9-FF03EEEFEEFC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A55149AB-7B90-4B11-8E6C-B05761BEBA9F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DE84E254-7DFA-4EC9-9BF4-EB186A9A8ED5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2ABB0DA-F413-4CA4-A9AA-DD180CBE3051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C23CE28D-5B26-40E4-8B47-F0FEF7DAF7B0}"/>
              </a:ext>
            </a:extLst>
          </p:cNvPr>
          <p:cNvSpPr/>
          <p:nvPr/>
        </p:nvSpPr>
        <p:spPr>
          <a:xfrm>
            <a:off x="4290831" y="2091993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745FD98-2248-4F61-8B5B-4C34312F32F8}"/>
              </a:ext>
            </a:extLst>
          </p:cNvPr>
          <p:cNvSpPr/>
          <p:nvPr/>
        </p:nvSpPr>
        <p:spPr>
          <a:xfrm>
            <a:off x="4290831" y="2040301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946767-5826-4615-8789-ABC08378A9A5}"/>
              </a:ext>
            </a:extLst>
          </p:cNvPr>
          <p:cNvSpPr/>
          <p:nvPr/>
        </p:nvSpPr>
        <p:spPr>
          <a:xfrm>
            <a:off x="4290119" y="2091993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3A8F5EE3-EBD2-454D-B5A3-4C99050FA220}"/>
              </a:ext>
            </a:extLst>
          </p:cNvPr>
          <p:cNvSpPr/>
          <p:nvPr/>
        </p:nvSpPr>
        <p:spPr>
          <a:xfrm>
            <a:off x="4290119" y="204030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F7E2BB7D-1C33-4D19-BCCE-E019C6A0343E}"/>
              </a:ext>
            </a:extLst>
          </p:cNvPr>
          <p:cNvSpPr/>
          <p:nvPr/>
        </p:nvSpPr>
        <p:spPr>
          <a:xfrm>
            <a:off x="4290119" y="2194852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D775BE89-8C73-4F49-986F-D5AD45FF2D33}"/>
              </a:ext>
            </a:extLst>
          </p:cNvPr>
          <p:cNvSpPr/>
          <p:nvPr/>
        </p:nvSpPr>
        <p:spPr>
          <a:xfrm>
            <a:off x="4290119" y="2143160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EF5C5A0-1FE5-4ABE-913B-A80640F810C4}"/>
              </a:ext>
            </a:extLst>
          </p:cNvPr>
          <p:cNvSpPr/>
          <p:nvPr/>
        </p:nvSpPr>
        <p:spPr>
          <a:xfrm>
            <a:off x="4289407" y="2194852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5708C9A3-7FB2-49C5-95E7-806AFCF0328D}"/>
              </a:ext>
            </a:extLst>
          </p:cNvPr>
          <p:cNvSpPr/>
          <p:nvPr/>
        </p:nvSpPr>
        <p:spPr>
          <a:xfrm>
            <a:off x="4289407" y="214316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8722666-BEA0-487C-9FA3-6D9F3CB841BD}"/>
              </a:ext>
            </a:extLst>
          </p:cNvPr>
          <p:cNvGrpSpPr/>
          <p:nvPr/>
        </p:nvGrpSpPr>
        <p:grpSpPr>
          <a:xfrm>
            <a:off x="4273485" y="2929473"/>
            <a:ext cx="252956" cy="257804"/>
            <a:chOff x="3842559" y="2002330"/>
            <a:chExt cx="492026" cy="586061"/>
          </a:xfrm>
        </p:grpSpPr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18849C1-6EFF-43B8-BA93-A50673E756DD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A180F58-F6E9-4943-9274-1D57FEC5B10F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9CC7E27-DC67-472A-9654-757ED58841A3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43E0A14-1CB3-43CB-B7F9-48A7B04BABF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2CD4A9AD-11D8-4760-B710-0C3550CA2248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4D5350F-4D63-4009-A851-02EE9CB4E5D1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3D9EEF4-E1D9-4528-B7BD-5EEE1846A2E1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2DB69EBA-6DA1-49D3-8D93-A9E8B6F38E39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F7691D5A-60AA-43A7-A613-80B7D39F832D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E17C473-95BE-4C5D-BC39-D4F2F5ADC56B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9423EB6-D626-45A2-8CAE-B08DFC4AAB08}"/>
              </a:ext>
            </a:extLst>
          </p:cNvPr>
          <p:cNvGrpSpPr/>
          <p:nvPr/>
        </p:nvGrpSpPr>
        <p:grpSpPr>
          <a:xfrm>
            <a:off x="4297677" y="4319205"/>
            <a:ext cx="252244" cy="103384"/>
            <a:chOff x="3847081" y="755581"/>
            <a:chExt cx="273548" cy="128342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330577D-944D-42B9-B222-097B64A4A014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FC10843-4BDE-4E69-9010-91C9DC200302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DB52544-2934-4FF3-AEA5-7F6A835F3E6B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C2B7862F-D213-4881-BC36-CD7FDBF9E89C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774DECB-4999-4784-8E9E-604C50C44008}"/>
              </a:ext>
            </a:extLst>
          </p:cNvPr>
          <p:cNvGrpSpPr/>
          <p:nvPr/>
        </p:nvGrpSpPr>
        <p:grpSpPr>
          <a:xfrm>
            <a:off x="4271789" y="6050979"/>
            <a:ext cx="252957" cy="257935"/>
            <a:chOff x="3549410" y="5707704"/>
            <a:chExt cx="274321" cy="320203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3BD26BB5-B617-4153-8E28-7F60A8D66CF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E99544D3-DB2E-45AC-BEE9-A90735830484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A24EF2C3-3049-4BEA-B87E-3A97B7B4FE7F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41838BD8-12EF-457B-8876-4AF0117FCD98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E4AAA847-ABD7-4E3C-9184-44184AFB80CD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1A489FA8-5345-470A-9DBC-65BA19374A24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64EF5FD-EF7C-47F4-9D53-7270E9A6D1C4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BAD94FD2-62E3-4826-9E02-C04422043099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788BE11-7F55-4F76-9482-3144DEA37230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CF26DF84-772C-4FB3-BECF-2A14EDB37157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47CB64E-4EC6-499D-99EE-BB554B4A1A48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24F89673-ECB2-47E4-9C07-1C423DEECAE2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08B99B78-0589-4CD9-A8F9-5978994F5DB2}"/>
              </a:ext>
            </a:extLst>
          </p:cNvPr>
          <p:cNvGrpSpPr/>
          <p:nvPr/>
        </p:nvGrpSpPr>
        <p:grpSpPr>
          <a:xfrm>
            <a:off x="2863443" y="2022482"/>
            <a:ext cx="254211" cy="4177680"/>
            <a:chOff x="3058127" y="838424"/>
            <a:chExt cx="275681" cy="5186204"/>
          </a:xfrm>
        </p:grpSpPr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775BC73D-56A0-41D8-AF00-3E97B162C1ED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CEC76405-6300-4517-A672-F5E080EA2B61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4AA52FB9-1BB5-4CC0-AB75-0A804A9B88BE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7900F560-AA0C-4190-9D46-C4DA484EA4AF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080E8222-DE3E-4BA3-B3EE-5805F766E330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94A030DF-793D-41EF-9559-7E10D2F71D36}"/>
              </a:ext>
            </a:extLst>
          </p:cNvPr>
          <p:cNvGrpSpPr/>
          <p:nvPr/>
        </p:nvGrpSpPr>
        <p:grpSpPr>
          <a:xfrm>
            <a:off x="1930346" y="2027165"/>
            <a:ext cx="254211" cy="4177680"/>
            <a:chOff x="3058127" y="838424"/>
            <a:chExt cx="275681" cy="5186204"/>
          </a:xfrm>
        </p:grpSpPr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752E1C3-B5F6-4C76-9EB2-6AD02BC0AD8E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6C50ADA-2887-4674-8F0D-B3284AA95E3E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3B75925-A555-4003-BF82-9A73AB87A9C3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F0795395-4939-422F-ACEF-E057015051A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35F11426-259F-4EC2-9EB0-E4D0C2731A22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4F01B586-CC4D-4323-A7E4-F8115D1EF990}"/>
              </a:ext>
            </a:extLst>
          </p:cNvPr>
          <p:cNvSpPr/>
          <p:nvPr/>
        </p:nvSpPr>
        <p:spPr>
          <a:xfrm>
            <a:off x="996746" y="646544"/>
            <a:ext cx="3649500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Algebra Kernel</a:t>
            </a:r>
          </a:p>
        </p:txBody>
      </p:sp>
      <p:sp>
        <p:nvSpPr>
          <p:cNvPr id="1179" name="Arrow: Right 1178">
            <a:extLst>
              <a:ext uri="{FF2B5EF4-FFF2-40B4-BE49-F238E27FC236}">
                <a16:creationId xmlns:a16="http://schemas.microsoft.com/office/drawing/2014/main" id="{DBF9772C-1FE4-4EA6-BA18-42C751426798}"/>
              </a:ext>
            </a:extLst>
          </p:cNvPr>
          <p:cNvSpPr/>
          <p:nvPr/>
        </p:nvSpPr>
        <p:spPr>
          <a:xfrm>
            <a:off x="4865070" y="3944878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3" name="Arrow: Right 1182">
            <a:extLst>
              <a:ext uri="{FF2B5EF4-FFF2-40B4-BE49-F238E27FC236}">
                <a16:creationId xmlns:a16="http://schemas.microsoft.com/office/drawing/2014/main" id="{947EFAEA-B519-4B5C-92D6-82D1523957A8}"/>
              </a:ext>
            </a:extLst>
          </p:cNvPr>
          <p:cNvSpPr/>
          <p:nvPr/>
        </p:nvSpPr>
        <p:spPr>
          <a:xfrm>
            <a:off x="4865070" y="681946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AB748-5B2B-C8D4-3830-A6B5FD245A97}"/>
              </a:ext>
            </a:extLst>
          </p:cNvPr>
          <p:cNvSpPr/>
          <p:nvPr/>
        </p:nvSpPr>
        <p:spPr>
          <a:xfrm rot="10800000" flipH="1">
            <a:off x="1093132" y="523219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AC6A8-BCC1-5FE7-0E4A-35EE2E8F4899}"/>
              </a:ext>
            </a:extLst>
          </p:cNvPr>
          <p:cNvSpPr/>
          <p:nvPr/>
        </p:nvSpPr>
        <p:spPr>
          <a:xfrm rot="10800000" flipH="1">
            <a:off x="1093132" y="528028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125AE-E1FB-BF7F-C37B-8E99C21C7566}"/>
              </a:ext>
            </a:extLst>
          </p:cNvPr>
          <p:cNvSpPr/>
          <p:nvPr/>
        </p:nvSpPr>
        <p:spPr>
          <a:xfrm rot="10800000" flipH="1">
            <a:off x="1093132" y="513601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5431B-CEFB-B924-4DCF-1F009D7136CD}"/>
              </a:ext>
            </a:extLst>
          </p:cNvPr>
          <p:cNvSpPr/>
          <p:nvPr/>
        </p:nvSpPr>
        <p:spPr>
          <a:xfrm rot="10800000" flipH="1">
            <a:off x="1093132" y="518410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3EEBCC-AF3A-46AE-656A-1A6D72169A6E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H="1">
            <a:off x="1219697" y="5160062"/>
            <a:ext cx="0" cy="168318"/>
          </a:xfrm>
          <a:prstGeom prst="line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6E8EC-149D-20DA-EEBB-50F9E3152F3B}"/>
              </a:ext>
            </a:extLst>
          </p:cNvPr>
          <p:cNvSpPr/>
          <p:nvPr/>
        </p:nvSpPr>
        <p:spPr>
          <a:xfrm rot="10800000" flipH="1">
            <a:off x="1092411" y="523219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93E972-86F8-0B87-1AE2-D993DA0EED58}"/>
              </a:ext>
            </a:extLst>
          </p:cNvPr>
          <p:cNvSpPr/>
          <p:nvPr/>
        </p:nvSpPr>
        <p:spPr>
          <a:xfrm rot="10800000" flipH="1">
            <a:off x="1092411" y="528028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A0ECE-687C-801C-9D82-880B538EEA43}"/>
              </a:ext>
            </a:extLst>
          </p:cNvPr>
          <p:cNvSpPr/>
          <p:nvPr/>
        </p:nvSpPr>
        <p:spPr>
          <a:xfrm rot="10800000" flipH="1">
            <a:off x="1092411" y="513601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D6AB04-7A70-A187-32C8-8044B642974C}"/>
              </a:ext>
            </a:extLst>
          </p:cNvPr>
          <p:cNvSpPr/>
          <p:nvPr/>
        </p:nvSpPr>
        <p:spPr>
          <a:xfrm rot="10800000" flipH="1">
            <a:off x="1092411" y="51841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20583D-1C4B-8EE1-A82C-19D488C36649}"/>
              </a:ext>
            </a:extLst>
          </p:cNvPr>
          <p:cNvGrpSpPr/>
          <p:nvPr/>
        </p:nvGrpSpPr>
        <p:grpSpPr>
          <a:xfrm rot="10800000">
            <a:off x="1573355" y="5163793"/>
            <a:ext cx="251548" cy="192362"/>
            <a:chOff x="1945749" y="3139203"/>
            <a:chExt cx="862305" cy="6560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55EE3E-7325-A2BE-77EC-8562E38B8132}"/>
                </a:ext>
              </a:extLst>
            </p:cNvPr>
            <p:cNvSpPr/>
            <p:nvPr/>
          </p:nvSpPr>
          <p:spPr>
            <a:xfrm>
              <a:off x="1948182" y="3303217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6C46B0-6FC7-70D5-2235-AD759F348104}"/>
                </a:ext>
              </a:extLst>
            </p:cNvPr>
            <p:cNvSpPr/>
            <p:nvPr/>
          </p:nvSpPr>
          <p:spPr>
            <a:xfrm>
              <a:off x="1948182" y="3139203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75161-DEBA-DD3C-751E-B8632F6AA92A}"/>
                </a:ext>
              </a:extLst>
            </p:cNvPr>
            <p:cNvSpPr/>
            <p:nvPr/>
          </p:nvSpPr>
          <p:spPr>
            <a:xfrm>
              <a:off x="1948182" y="3631245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4DBB5-B09A-5A13-6CEB-EE7ECE1FBC17}"/>
                </a:ext>
              </a:extLst>
            </p:cNvPr>
            <p:cNvSpPr/>
            <p:nvPr/>
          </p:nvSpPr>
          <p:spPr>
            <a:xfrm>
              <a:off x="1948182" y="3467231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52B40-FD3C-FC46-41D2-C962734EA3B4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>
              <a:off x="2375685" y="3139203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3952EA-605B-0C07-7B33-5CBC822D2D83}"/>
                </a:ext>
              </a:extLst>
            </p:cNvPr>
            <p:cNvSpPr/>
            <p:nvPr/>
          </p:nvSpPr>
          <p:spPr>
            <a:xfrm>
              <a:off x="1945749" y="3303217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11A68E-F3D2-1245-4693-B2E2B77A3B39}"/>
                </a:ext>
              </a:extLst>
            </p:cNvPr>
            <p:cNvSpPr/>
            <p:nvPr/>
          </p:nvSpPr>
          <p:spPr>
            <a:xfrm>
              <a:off x="1945749" y="3139203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34D8DD-44D6-C5AE-48DC-C076D1FF77EB}"/>
                </a:ext>
              </a:extLst>
            </p:cNvPr>
            <p:cNvSpPr/>
            <p:nvPr/>
          </p:nvSpPr>
          <p:spPr>
            <a:xfrm>
              <a:off x="1945749" y="3631245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388BB620-0DB3-B902-14BB-D8FF8AE4156C}"/>
                </a:ext>
              </a:extLst>
            </p:cNvPr>
            <p:cNvSpPr/>
            <p:nvPr/>
          </p:nvSpPr>
          <p:spPr>
            <a:xfrm>
              <a:off x="1945749" y="3467231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37" name="Rectangle 836">
            <a:extLst>
              <a:ext uri="{FF2B5EF4-FFF2-40B4-BE49-F238E27FC236}">
                <a16:creationId xmlns:a16="http://schemas.microsoft.com/office/drawing/2014/main" id="{9A19BD54-E1CF-0D68-7310-0239726D5170}"/>
              </a:ext>
            </a:extLst>
          </p:cNvPr>
          <p:cNvSpPr/>
          <p:nvPr/>
        </p:nvSpPr>
        <p:spPr>
          <a:xfrm rot="10800000">
            <a:off x="2441932" y="527714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F26684BF-9D58-2E9B-37C9-B94912D99CD3}"/>
              </a:ext>
            </a:extLst>
          </p:cNvPr>
          <p:cNvSpPr/>
          <p:nvPr/>
        </p:nvSpPr>
        <p:spPr>
          <a:xfrm rot="10800000">
            <a:off x="2568805" y="527714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0E4A8634-959B-770B-1EF8-18E3305AF76D}"/>
              </a:ext>
            </a:extLst>
          </p:cNvPr>
          <p:cNvSpPr/>
          <p:nvPr/>
        </p:nvSpPr>
        <p:spPr>
          <a:xfrm rot="10800000">
            <a:off x="2441931" y="5181985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4C548B-2471-B20B-DE45-19A3CFA88259}"/>
              </a:ext>
            </a:extLst>
          </p:cNvPr>
          <p:cNvSpPr/>
          <p:nvPr/>
        </p:nvSpPr>
        <p:spPr>
          <a:xfrm rot="10800000">
            <a:off x="2441931" y="523005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ECE389D-07E0-A040-47E8-96DE6CACE0F2}"/>
              </a:ext>
            </a:extLst>
          </p:cNvPr>
          <p:cNvSpPr/>
          <p:nvPr/>
        </p:nvSpPr>
        <p:spPr>
          <a:xfrm rot="10800000">
            <a:off x="2568803" y="5181985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AB156590-CCFF-658D-32CA-54D0FEAE70CD}"/>
              </a:ext>
            </a:extLst>
          </p:cNvPr>
          <p:cNvSpPr/>
          <p:nvPr/>
        </p:nvSpPr>
        <p:spPr>
          <a:xfrm rot="10800000">
            <a:off x="2568803" y="523005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D80FACAD-BD00-F441-D758-E128EC26821E}"/>
              </a:ext>
            </a:extLst>
          </p:cNvPr>
          <p:cNvSpPr/>
          <p:nvPr/>
        </p:nvSpPr>
        <p:spPr>
          <a:xfrm>
            <a:off x="2316242" y="522985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16202F5D-7C1D-D087-20B7-EFA9B6A8E45D}"/>
              </a:ext>
            </a:extLst>
          </p:cNvPr>
          <p:cNvSpPr/>
          <p:nvPr/>
        </p:nvSpPr>
        <p:spPr>
          <a:xfrm>
            <a:off x="2316242" y="518177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C7E13B29-C19A-C46F-A970-83673BA4D1E3}"/>
              </a:ext>
            </a:extLst>
          </p:cNvPr>
          <p:cNvSpPr/>
          <p:nvPr/>
        </p:nvSpPr>
        <p:spPr>
          <a:xfrm>
            <a:off x="2315529" y="522985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16CDED41-CD6E-5094-3D05-24DABD2851BE}"/>
              </a:ext>
            </a:extLst>
          </p:cNvPr>
          <p:cNvSpPr/>
          <p:nvPr/>
        </p:nvSpPr>
        <p:spPr>
          <a:xfrm>
            <a:off x="2315529" y="518177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E582D131-5EC3-31B5-6E89-091CE408D56A}"/>
              </a:ext>
            </a:extLst>
          </p:cNvPr>
          <p:cNvSpPr/>
          <p:nvPr/>
        </p:nvSpPr>
        <p:spPr>
          <a:xfrm>
            <a:off x="2316242" y="5276937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A05039E1-EF6A-BBE1-A544-5108E50A9D7A}"/>
              </a:ext>
            </a:extLst>
          </p:cNvPr>
          <p:cNvSpPr/>
          <p:nvPr/>
        </p:nvSpPr>
        <p:spPr>
          <a:xfrm>
            <a:off x="2315529" y="5276937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4" name="Diamond 983">
            <a:extLst>
              <a:ext uri="{FF2B5EF4-FFF2-40B4-BE49-F238E27FC236}">
                <a16:creationId xmlns:a16="http://schemas.microsoft.com/office/drawing/2014/main" id="{76F9C4F6-B75F-184F-58BB-58CC2CF31815}"/>
              </a:ext>
            </a:extLst>
          </p:cNvPr>
          <p:cNvSpPr/>
          <p:nvPr/>
        </p:nvSpPr>
        <p:spPr>
          <a:xfrm>
            <a:off x="9451994" y="327205"/>
            <a:ext cx="1444302" cy="1060519"/>
          </a:xfrm>
          <a:prstGeom prst="diamond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Fixed point?</a:t>
            </a: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14F880F6-5E68-EE3E-F48C-FAF67DE58B2B}"/>
              </a:ext>
            </a:extLst>
          </p:cNvPr>
          <p:cNvSpPr/>
          <p:nvPr/>
        </p:nvSpPr>
        <p:spPr>
          <a:xfrm>
            <a:off x="9785696" y="3729832"/>
            <a:ext cx="856558" cy="935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FFC91B3-866A-4FDE-FD0E-C1B802E1F3EE}"/>
              </a:ext>
            </a:extLst>
          </p:cNvPr>
          <p:cNvSpPr/>
          <p:nvPr/>
        </p:nvSpPr>
        <p:spPr>
          <a:xfrm>
            <a:off x="9785696" y="4777961"/>
            <a:ext cx="856558" cy="931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F543F664-5573-9056-A9F5-52B575FEB7E0}"/>
              </a:ext>
            </a:extLst>
          </p:cNvPr>
          <p:cNvSpPr/>
          <p:nvPr/>
        </p:nvSpPr>
        <p:spPr>
          <a:xfrm>
            <a:off x="9785695" y="5806224"/>
            <a:ext cx="856558" cy="951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A407D46-A230-0686-3546-75164C6B87F2}"/>
              </a:ext>
            </a:extLst>
          </p:cNvPr>
          <p:cNvSpPr/>
          <p:nvPr/>
        </p:nvSpPr>
        <p:spPr>
          <a:xfrm>
            <a:off x="9778148" y="2694668"/>
            <a:ext cx="856558" cy="934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02E8BA95-D7B1-9382-229D-507583736168}"/>
              </a:ext>
            </a:extLst>
          </p:cNvPr>
          <p:cNvSpPr/>
          <p:nvPr/>
        </p:nvSpPr>
        <p:spPr>
          <a:xfrm>
            <a:off x="9781164" y="1651185"/>
            <a:ext cx="859376" cy="941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FAB3A40A-28CD-4F52-5018-A12E72B8218E}"/>
              </a:ext>
            </a:extLst>
          </p:cNvPr>
          <p:cNvGrpSpPr/>
          <p:nvPr/>
        </p:nvGrpSpPr>
        <p:grpSpPr>
          <a:xfrm>
            <a:off x="10007785" y="5070528"/>
            <a:ext cx="252956" cy="206243"/>
            <a:chOff x="3842839" y="3343478"/>
            <a:chExt cx="492027" cy="474717"/>
          </a:xfrm>
        </p:grpSpPr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FE019D60-A677-5433-25C5-8E1CB53C352E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7C435BAE-454D-DEF8-8C72-838EBEE81923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5" name="Rectangle 1304">
              <a:extLst>
                <a:ext uri="{FF2B5EF4-FFF2-40B4-BE49-F238E27FC236}">
                  <a16:creationId xmlns:a16="http://schemas.microsoft.com/office/drawing/2014/main" id="{30160CFD-F170-6983-7A0C-D10FD5E01AF9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6" name="Rectangle 1305">
              <a:extLst>
                <a:ext uri="{FF2B5EF4-FFF2-40B4-BE49-F238E27FC236}">
                  <a16:creationId xmlns:a16="http://schemas.microsoft.com/office/drawing/2014/main" id="{8BD6EE61-791D-B488-A65D-78AA53AEE4D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7" name="Rectangle 1306">
              <a:extLst>
                <a:ext uri="{FF2B5EF4-FFF2-40B4-BE49-F238E27FC236}">
                  <a16:creationId xmlns:a16="http://schemas.microsoft.com/office/drawing/2014/main" id="{52FFDB83-24E2-C288-C7AB-5CAA1B466263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8" name="Rectangle 1307">
              <a:extLst>
                <a:ext uri="{FF2B5EF4-FFF2-40B4-BE49-F238E27FC236}">
                  <a16:creationId xmlns:a16="http://schemas.microsoft.com/office/drawing/2014/main" id="{6010AA1B-258B-F8AF-C620-9EDEDE930B40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9" name="Rectangle 1308">
              <a:extLst>
                <a:ext uri="{FF2B5EF4-FFF2-40B4-BE49-F238E27FC236}">
                  <a16:creationId xmlns:a16="http://schemas.microsoft.com/office/drawing/2014/main" id="{334FB467-38CB-D01B-C4E5-3402BA55A42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0" name="Rectangle 1309">
              <a:extLst>
                <a:ext uri="{FF2B5EF4-FFF2-40B4-BE49-F238E27FC236}">
                  <a16:creationId xmlns:a16="http://schemas.microsoft.com/office/drawing/2014/main" id="{F51E2811-F6F2-9A26-AD8D-6790460E0E65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1" name="Rectangle 1310">
            <a:extLst>
              <a:ext uri="{FF2B5EF4-FFF2-40B4-BE49-F238E27FC236}">
                <a16:creationId xmlns:a16="http://schemas.microsoft.com/office/drawing/2014/main" id="{3F9A9618-9768-E073-E380-7A5ACA1437FC}"/>
              </a:ext>
            </a:extLst>
          </p:cNvPr>
          <p:cNvSpPr/>
          <p:nvPr/>
        </p:nvSpPr>
        <p:spPr>
          <a:xfrm>
            <a:off x="10026469" y="2070011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2" name="Rectangle 1311">
            <a:extLst>
              <a:ext uri="{FF2B5EF4-FFF2-40B4-BE49-F238E27FC236}">
                <a16:creationId xmlns:a16="http://schemas.microsoft.com/office/drawing/2014/main" id="{75B1BFAE-F4B2-E4AB-FE6A-6DBEF55B73AE}"/>
              </a:ext>
            </a:extLst>
          </p:cNvPr>
          <p:cNvSpPr/>
          <p:nvPr/>
        </p:nvSpPr>
        <p:spPr>
          <a:xfrm>
            <a:off x="10026469" y="2018319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3" name="Rectangle 1312">
            <a:extLst>
              <a:ext uri="{FF2B5EF4-FFF2-40B4-BE49-F238E27FC236}">
                <a16:creationId xmlns:a16="http://schemas.microsoft.com/office/drawing/2014/main" id="{A546E834-93D2-3BFB-96A6-BFDB8D348032}"/>
              </a:ext>
            </a:extLst>
          </p:cNvPr>
          <p:cNvSpPr/>
          <p:nvPr/>
        </p:nvSpPr>
        <p:spPr>
          <a:xfrm>
            <a:off x="10025757" y="207001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4" name="Rectangle 1313">
            <a:extLst>
              <a:ext uri="{FF2B5EF4-FFF2-40B4-BE49-F238E27FC236}">
                <a16:creationId xmlns:a16="http://schemas.microsoft.com/office/drawing/2014/main" id="{0813D0BD-A464-C186-A05F-EE231A551EB7}"/>
              </a:ext>
            </a:extLst>
          </p:cNvPr>
          <p:cNvSpPr/>
          <p:nvPr/>
        </p:nvSpPr>
        <p:spPr>
          <a:xfrm>
            <a:off x="10025757" y="2018319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Rectangle 1314">
            <a:extLst>
              <a:ext uri="{FF2B5EF4-FFF2-40B4-BE49-F238E27FC236}">
                <a16:creationId xmlns:a16="http://schemas.microsoft.com/office/drawing/2014/main" id="{9DCF8A13-8FB2-AA31-9509-F184B6CA37E5}"/>
              </a:ext>
            </a:extLst>
          </p:cNvPr>
          <p:cNvSpPr/>
          <p:nvPr/>
        </p:nvSpPr>
        <p:spPr>
          <a:xfrm>
            <a:off x="10025757" y="2172870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Rectangle 1315">
            <a:extLst>
              <a:ext uri="{FF2B5EF4-FFF2-40B4-BE49-F238E27FC236}">
                <a16:creationId xmlns:a16="http://schemas.microsoft.com/office/drawing/2014/main" id="{303C2B12-D987-B47E-5EE5-8493DEB10583}"/>
              </a:ext>
            </a:extLst>
          </p:cNvPr>
          <p:cNvSpPr/>
          <p:nvPr/>
        </p:nvSpPr>
        <p:spPr>
          <a:xfrm>
            <a:off x="10025757" y="2121178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7" name="Rectangle 1316">
            <a:extLst>
              <a:ext uri="{FF2B5EF4-FFF2-40B4-BE49-F238E27FC236}">
                <a16:creationId xmlns:a16="http://schemas.microsoft.com/office/drawing/2014/main" id="{6F4D6074-26C1-7668-81FE-F0F93626955E}"/>
              </a:ext>
            </a:extLst>
          </p:cNvPr>
          <p:cNvSpPr/>
          <p:nvPr/>
        </p:nvSpPr>
        <p:spPr>
          <a:xfrm>
            <a:off x="10025045" y="217287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Rectangle 1317">
            <a:extLst>
              <a:ext uri="{FF2B5EF4-FFF2-40B4-BE49-F238E27FC236}">
                <a16:creationId xmlns:a16="http://schemas.microsoft.com/office/drawing/2014/main" id="{6ADAC041-FA7A-A1A3-BA47-E73668C2391F}"/>
              </a:ext>
            </a:extLst>
          </p:cNvPr>
          <p:cNvSpPr/>
          <p:nvPr/>
        </p:nvSpPr>
        <p:spPr>
          <a:xfrm>
            <a:off x="10025045" y="2121178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DD97DA8E-F0CF-E01A-45F5-D492F3D87D7F}"/>
              </a:ext>
            </a:extLst>
          </p:cNvPr>
          <p:cNvGrpSpPr/>
          <p:nvPr/>
        </p:nvGrpSpPr>
        <p:grpSpPr>
          <a:xfrm>
            <a:off x="10009123" y="2907491"/>
            <a:ext cx="252956" cy="257804"/>
            <a:chOff x="3842559" y="2002330"/>
            <a:chExt cx="492026" cy="586061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7740512C-D15C-016E-52C8-D68DBCF06C8B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1182924E-31B8-D01B-69F3-5A41D21DAAC9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CCF7C3B3-E72C-B050-3E37-37EE69C29D45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72730B00-6088-B970-45A5-27CB10B7BE1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B25D7630-579A-6290-9F52-2F25E1ABF0E7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7332056E-C5E6-6A41-644B-32DA2945561B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945837C3-0A3F-04C6-97D4-7404B3F4BEC4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DD3DFDC-CA47-DA6F-AB27-370992A795B6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6C5C185D-6990-91B0-7CA3-8E609EFDDE75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F177B7CB-A114-3432-6D9E-B648C7F56F02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0" name="Group 1329">
            <a:extLst>
              <a:ext uri="{FF2B5EF4-FFF2-40B4-BE49-F238E27FC236}">
                <a16:creationId xmlns:a16="http://schemas.microsoft.com/office/drawing/2014/main" id="{25D47862-45FF-C0BC-D4A4-C0446A65B543}"/>
              </a:ext>
            </a:extLst>
          </p:cNvPr>
          <p:cNvGrpSpPr/>
          <p:nvPr/>
        </p:nvGrpSpPr>
        <p:grpSpPr>
          <a:xfrm>
            <a:off x="10033315" y="4297223"/>
            <a:ext cx="252244" cy="103384"/>
            <a:chOff x="3847081" y="755581"/>
            <a:chExt cx="273548" cy="128342"/>
          </a:xfrm>
        </p:grpSpPr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E591BE64-40CF-7649-5FBA-41AD41896DF0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06F91A09-802F-342F-11EF-9AD9D9B66CA8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8C313D9C-2CDE-112F-4601-AD64CE58DE76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3F905F4C-E217-87E9-A00C-159559639C1E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85E041DD-5DA9-4479-54A4-12D0D1FAA3B7}"/>
              </a:ext>
            </a:extLst>
          </p:cNvPr>
          <p:cNvGrpSpPr/>
          <p:nvPr/>
        </p:nvGrpSpPr>
        <p:grpSpPr>
          <a:xfrm>
            <a:off x="10007427" y="6028997"/>
            <a:ext cx="252957" cy="257935"/>
            <a:chOff x="3549410" y="5707704"/>
            <a:chExt cx="274321" cy="320203"/>
          </a:xfrm>
        </p:grpSpPr>
        <p:grpSp>
          <p:nvGrpSpPr>
            <p:cNvPr id="1336" name="Group 1335">
              <a:extLst>
                <a:ext uri="{FF2B5EF4-FFF2-40B4-BE49-F238E27FC236}">
                  <a16:creationId xmlns:a16="http://schemas.microsoft.com/office/drawing/2014/main" id="{233ADAA9-57EB-9FF2-7C25-028D46F2941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1342" name="Rectangle 1341">
                <a:extLst>
                  <a:ext uri="{FF2B5EF4-FFF2-40B4-BE49-F238E27FC236}">
                    <a16:creationId xmlns:a16="http://schemas.microsoft.com/office/drawing/2014/main" id="{3D54A760-0718-1B57-8904-E301615BB9F2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3" name="Rectangle 1342">
                <a:extLst>
                  <a:ext uri="{FF2B5EF4-FFF2-40B4-BE49-F238E27FC236}">
                    <a16:creationId xmlns:a16="http://schemas.microsoft.com/office/drawing/2014/main" id="{A520AC12-3803-86B7-2B3B-70F32BB4F16D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4" name="Rectangle 1343">
                <a:extLst>
                  <a:ext uri="{FF2B5EF4-FFF2-40B4-BE49-F238E27FC236}">
                    <a16:creationId xmlns:a16="http://schemas.microsoft.com/office/drawing/2014/main" id="{9FD42734-1B26-1231-E936-98881BCAB864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5" name="Rectangle 1344">
                <a:extLst>
                  <a:ext uri="{FF2B5EF4-FFF2-40B4-BE49-F238E27FC236}">
                    <a16:creationId xmlns:a16="http://schemas.microsoft.com/office/drawing/2014/main" id="{8C9F8EB6-75B0-3C4D-37D6-90F01F681888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8B656384-828F-CC1C-6120-B8D57DC7E38E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7" name="Rectangle 1346">
                <a:extLst>
                  <a:ext uri="{FF2B5EF4-FFF2-40B4-BE49-F238E27FC236}">
                    <a16:creationId xmlns:a16="http://schemas.microsoft.com/office/drawing/2014/main" id="{084F3445-C476-CE37-D92C-30B4A210E1AD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37" name="Group 1336">
              <a:extLst>
                <a:ext uri="{FF2B5EF4-FFF2-40B4-BE49-F238E27FC236}">
                  <a16:creationId xmlns:a16="http://schemas.microsoft.com/office/drawing/2014/main" id="{E0D7C3D3-99F9-D6A0-37D4-92DA3EF5B510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1338" name="Rectangle 1337">
                <a:extLst>
                  <a:ext uri="{FF2B5EF4-FFF2-40B4-BE49-F238E27FC236}">
                    <a16:creationId xmlns:a16="http://schemas.microsoft.com/office/drawing/2014/main" id="{A5C30312-DDD1-7F0D-B80B-2B151C08799F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9" name="Rectangle 1338">
                <a:extLst>
                  <a:ext uri="{FF2B5EF4-FFF2-40B4-BE49-F238E27FC236}">
                    <a16:creationId xmlns:a16="http://schemas.microsoft.com/office/drawing/2014/main" id="{7C451E2F-3643-9062-C2E1-81C64556375A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0" name="Rectangle 1339">
                <a:extLst>
                  <a:ext uri="{FF2B5EF4-FFF2-40B4-BE49-F238E27FC236}">
                    <a16:creationId xmlns:a16="http://schemas.microsoft.com/office/drawing/2014/main" id="{13FD3BD9-B3F4-1C01-A78E-27E04E4FA1F3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1" name="Rectangle 1340">
                <a:extLst>
                  <a:ext uri="{FF2B5EF4-FFF2-40B4-BE49-F238E27FC236}">
                    <a16:creationId xmlns:a16="http://schemas.microsoft.com/office/drawing/2014/main" id="{E4C158DB-B7FD-AE1B-2533-21C889AAF145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50" name="Arrow: Right 1349">
            <a:extLst>
              <a:ext uri="{FF2B5EF4-FFF2-40B4-BE49-F238E27FC236}">
                <a16:creationId xmlns:a16="http://schemas.microsoft.com/office/drawing/2014/main" id="{F8161384-E70E-03F5-F108-2C4D8156919E}"/>
              </a:ext>
            </a:extLst>
          </p:cNvPr>
          <p:cNvSpPr/>
          <p:nvPr/>
        </p:nvSpPr>
        <p:spPr>
          <a:xfrm>
            <a:off x="9018206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2" name="Arrow: Right 1351">
            <a:extLst>
              <a:ext uri="{FF2B5EF4-FFF2-40B4-BE49-F238E27FC236}">
                <a16:creationId xmlns:a16="http://schemas.microsoft.com/office/drawing/2014/main" id="{913949A7-76B7-6369-62EF-20915A8379AA}"/>
              </a:ext>
            </a:extLst>
          </p:cNvPr>
          <p:cNvSpPr/>
          <p:nvPr/>
        </p:nvSpPr>
        <p:spPr>
          <a:xfrm>
            <a:off x="9143093" y="3973117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582">
            <a:extLst>
              <a:ext uri="{FF2B5EF4-FFF2-40B4-BE49-F238E27FC236}">
                <a16:creationId xmlns:a16="http://schemas.microsoft.com/office/drawing/2014/main" id="{15485B34-DB36-4143-BAFA-B47EA5C932F4}"/>
              </a:ext>
            </a:extLst>
          </p:cNvPr>
          <p:cNvSpPr txBox="1"/>
          <p:nvPr/>
        </p:nvSpPr>
        <p:spPr>
          <a:xfrm>
            <a:off x="70852" y="1901328"/>
            <a:ext cx="1306736" cy="4578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  <a:ea typeface="Calibri"/>
                <a:cs typeface="Calibri"/>
              </a:rPr>
              <a:t>GPU 0</a:t>
            </a: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1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lang="en-US" sz="135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2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642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B1585E4-9BE3-4429-89FF-78B0D286B3B6}"/>
              </a:ext>
            </a:extLst>
          </p:cNvPr>
          <p:cNvGrpSpPr/>
          <p:nvPr/>
        </p:nvGrpSpPr>
        <p:grpSpPr>
          <a:xfrm>
            <a:off x="5270314" y="661411"/>
            <a:ext cx="1486606" cy="6119730"/>
            <a:chOff x="7626392" y="381574"/>
            <a:chExt cx="1486606" cy="6119730"/>
          </a:xfrm>
        </p:grpSpPr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FAE6C232-63D0-458D-A246-1E482408944C}"/>
                </a:ext>
              </a:extLst>
            </p:cNvPr>
            <p:cNvGrpSpPr/>
            <p:nvPr/>
          </p:nvGrpSpPr>
          <p:grpSpPr>
            <a:xfrm>
              <a:off x="7626392" y="1394876"/>
              <a:ext cx="1486606" cy="5106428"/>
              <a:chOff x="9399151" y="459490"/>
              <a:chExt cx="1612160" cy="6339160"/>
            </a:xfrm>
          </p:grpSpPr>
          <p:sp>
            <p:nvSpPr>
              <p:cNvPr id="838" name="Rectangle 837">
                <a:extLst>
                  <a:ext uri="{FF2B5EF4-FFF2-40B4-BE49-F238E27FC236}">
                    <a16:creationId xmlns:a16="http://schemas.microsoft.com/office/drawing/2014/main" id="{5B345085-DCBC-4D61-A9BC-E01B5A01E309}"/>
                  </a:ext>
                </a:extLst>
              </p:cNvPr>
              <p:cNvSpPr/>
              <p:nvPr/>
            </p:nvSpPr>
            <p:spPr>
              <a:xfrm>
                <a:off x="9407336" y="3039939"/>
                <a:ext cx="1603975" cy="11614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9" name="Rectangle 838">
                <a:extLst>
                  <a:ext uri="{FF2B5EF4-FFF2-40B4-BE49-F238E27FC236}">
                    <a16:creationId xmlns:a16="http://schemas.microsoft.com/office/drawing/2014/main" id="{D3826948-84A8-40A3-A1A7-6D0965366CF7}"/>
                  </a:ext>
                </a:extLst>
              </p:cNvPr>
              <p:cNvSpPr/>
              <p:nvPr/>
            </p:nvSpPr>
            <p:spPr>
              <a:xfrm>
                <a:off x="9407336" y="4341095"/>
                <a:ext cx="1603975" cy="1156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0" name="Rectangle 839">
                <a:extLst>
                  <a:ext uri="{FF2B5EF4-FFF2-40B4-BE49-F238E27FC236}">
                    <a16:creationId xmlns:a16="http://schemas.microsoft.com/office/drawing/2014/main" id="{A435D39B-9363-4D25-A216-5DFFBB36F5FE}"/>
                  </a:ext>
                </a:extLst>
              </p:cNvPr>
              <p:cNvSpPr/>
              <p:nvPr/>
            </p:nvSpPr>
            <p:spPr>
              <a:xfrm>
                <a:off x="9407335" y="5617588"/>
                <a:ext cx="1603975" cy="118106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1" name="Rectangle 840">
                <a:extLst>
                  <a:ext uri="{FF2B5EF4-FFF2-40B4-BE49-F238E27FC236}">
                    <a16:creationId xmlns:a16="http://schemas.microsoft.com/office/drawing/2014/main" id="{97FE3849-1106-4A87-A8C2-2C8BEC48F3B1}"/>
                  </a:ext>
                </a:extLst>
              </p:cNvPr>
              <p:cNvSpPr/>
              <p:nvPr/>
            </p:nvSpPr>
            <p:spPr>
              <a:xfrm>
                <a:off x="9399151" y="1754878"/>
                <a:ext cx="1603975" cy="11595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CC94CB61-72F4-4FA8-8E2E-D0C82E162506}"/>
                  </a:ext>
                </a:extLst>
              </p:cNvPr>
              <p:cNvSpPr/>
              <p:nvPr/>
            </p:nvSpPr>
            <p:spPr>
              <a:xfrm>
                <a:off x="9401311" y="459490"/>
                <a:ext cx="1609251" cy="11688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06171EBC-DB7A-43CA-99F4-A3D5116BFA64}"/>
                  </a:ext>
                </a:extLst>
              </p:cNvPr>
              <p:cNvGrpSpPr/>
              <p:nvPr/>
            </p:nvGrpSpPr>
            <p:grpSpPr>
              <a:xfrm>
                <a:off x="9514893" y="4715501"/>
                <a:ext cx="274320" cy="256032"/>
                <a:chOff x="-4761" y="4708701"/>
                <a:chExt cx="699768" cy="626065"/>
              </a:xfrm>
            </p:grpSpPr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FB0C5AB4-3F0B-46CA-8E8B-DCEFE9F1BDA5}"/>
                    </a:ext>
                  </a:extLst>
                </p:cNvPr>
                <p:cNvSpPr/>
                <p:nvPr/>
              </p:nvSpPr>
              <p:spPr>
                <a:xfrm>
                  <a:off x="-2782" y="486521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852A2F62-C34F-4E11-9072-CD49DD6FC017}"/>
                    </a:ext>
                  </a:extLst>
                </p:cNvPr>
                <p:cNvSpPr/>
                <p:nvPr/>
              </p:nvSpPr>
              <p:spPr>
                <a:xfrm>
                  <a:off x="-2782" y="4708701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9149DACF-2288-4E2A-99C9-338DE4766A22}"/>
                    </a:ext>
                  </a:extLst>
                </p:cNvPr>
                <p:cNvSpPr/>
                <p:nvPr/>
              </p:nvSpPr>
              <p:spPr>
                <a:xfrm>
                  <a:off x="-2782" y="517825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Rectangle 851">
                  <a:extLst>
                    <a:ext uri="{FF2B5EF4-FFF2-40B4-BE49-F238E27FC236}">
                      <a16:creationId xmlns:a16="http://schemas.microsoft.com/office/drawing/2014/main" id="{6546E4FA-7424-4B21-8E79-FB4B3A98C63B}"/>
                    </a:ext>
                  </a:extLst>
                </p:cNvPr>
                <p:cNvSpPr/>
                <p:nvPr/>
              </p:nvSpPr>
              <p:spPr>
                <a:xfrm>
                  <a:off x="-2782" y="502173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Rectangle 852">
                  <a:extLst>
                    <a:ext uri="{FF2B5EF4-FFF2-40B4-BE49-F238E27FC236}">
                      <a16:creationId xmlns:a16="http://schemas.microsoft.com/office/drawing/2014/main" id="{5DF09EB3-3F80-4EE9-AD3D-B96A88E2DCBC}"/>
                    </a:ext>
                  </a:extLst>
                </p:cNvPr>
                <p:cNvSpPr/>
                <p:nvPr/>
              </p:nvSpPr>
              <p:spPr>
                <a:xfrm>
                  <a:off x="-4761" y="486521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Rectangle 853">
                  <a:extLst>
                    <a:ext uri="{FF2B5EF4-FFF2-40B4-BE49-F238E27FC236}">
                      <a16:creationId xmlns:a16="http://schemas.microsoft.com/office/drawing/2014/main" id="{FBCECA48-6E4F-465B-9872-F71E10C9F711}"/>
                    </a:ext>
                  </a:extLst>
                </p:cNvPr>
                <p:cNvSpPr/>
                <p:nvPr/>
              </p:nvSpPr>
              <p:spPr>
                <a:xfrm>
                  <a:off x="-4761" y="4708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Rectangle 854">
                  <a:extLst>
                    <a:ext uri="{FF2B5EF4-FFF2-40B4-BE49-F238E27FC236}">
                      <a16:creationId xmlns:a16="http://schemas.microsoft.com/office/drawing/2014/main" id="{919D22DC-77E6-4964-840F-1036511AE12D}"/>
                    </a:ext>
                  </a:extLst>
                </p:cNvPr>
                <p:cNvSpPr/>
                <p:nvPr/>
              </p:nvSpPr>
              <p:spPr>
                <a:xfrm>
                  <a:off x="-4761" y="517825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Rectangle 855">
                  <a:extLst>
                    <a:ext uri="{FF2B5EF4-FFF2-40B4-BE49-F238E27FC236}">
                      <a16:creationId xmlns:a16="http://schemas.microsoft.com/office/drawing/2014/main" id="{1D513A3C-16F7-4414-8F05-E6898AF8BC3C}"/>
                    </a:ext>
                  </a:extLst>
                </p:cNvPr>
                <p:cNvSpPr/>
                <p:nvPr/>
              </p:nvSpPr>
              <p:spPr>
                <a:xfrm>
                  <a:off x="-4761" y="502173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C8076E47-062E-49DC-815B-499DD061877A}"/>
                  </a:ext>
                </a:extLst>
              </p:cNvPr>
              <p:cNvGrpSpPr/>
              <p:nvPr/>
            </p:nvGrpSpPr>
            <p:grpSpPr>
              <a:xfrm>
                <a:off x="10621768" y="860148"/>
                <a:ext cx="274320" cy="128016"/>
                <a:chOff x="1507458" y="975898"/>
                <a:chExt cx="699767" cy="313032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F969F45-E8FC-44D5-84A2-B8FEB7E5ED6F}"/>
                    </a:ext>
                  </a:extLst>
                </p:cNvPr>
                <p:cNvSpPr/>
                <p:nvPr/>
              </p:nvSpPr>
              <p:spPr>
                <a:xfrm>
                  <a:off x="1509436" y="1132414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2CBEA3EF-04AA-46F2-9E85-05D02197F2EF}"/>
                    </a:ext>
                  </a:extLst>
                </p:cNvPr>
                <p:cNvSpPr/>
                <p:nvPr/>
              </p:nvSpPr>
              <p:spPr>
                <a:xfrm>
                  <a:off x="1509436" y="9758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3802839F-7D7D-4B8B-B171-B3F40AECAC39}"/>
                    </a:ext>
                  </a:extLst>
                </p:cNvPr>
                <p:cNvSpPr/>
                <p:nvPr/>
              </p:nvSpPr>
              <p:spPr>
                <a:xfrm>
                  <a:off x="1507458" y="11324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5075B57F-368F-46F7-8D1D-E6A83906A836}"/>
                    </a:ext>
                  </a:extLst>
                </p:cNvPr>
                <p:cNvSpPr/>
                <p:nvPr/>
              </p:nvSpPr>
              <p:spPr>
                <a:xfrm>
                  <a:off x="1507458" y="9758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DCE3CB9C-39E8-4B06-8FD0-C53FC51383AE}"/>
                  </a:ext>
                </a:extLst>
              </p:cNvPr>
              <p:cNvGrpSpPr/>
              <p:nvPr/>
            </p:nvGrpSpPr>
            <p:grpSpPr>
              <a:xfrm>
                <a:off x="10631976" y="3472038"/>
                <a:ext cx="274320" cy="192024"/>
                <a:chOff x="1505482" y="2196547"/>
                <a:chExt cx="699768" cy="469549"/>
              </a:xfrm>
            </p:grpSpPr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A97F6D32-606F-422C-9E39-B5BE3FB84D90}"/>
                    </a:ext>
                  </a:extLst>
                </p:cNvPr>
                <p:cNvSpPr/>
                <p:nvPr/>
              </p:nvSpPr>
              <p:spPr>
                <a:xfrm>
                  <a:off x="1507461" y="2353063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88183B9-E661-479D-BB58-828420E9ED78}"/>
                    </a:ext>
                  </a:extLst>
                </p:cNvPr>
                <p:cNvSpPr/>
                <p:nvPr/>
              </p:nvSpPr>
              <p:spPr>
                <a:xfrm>
                  <a:off x="1507461" y="2196547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37F5F33B-7B09-4C55-8FAD-A2505074EFB0}"/>
                    </a:ext>
                  </a:extLst>
                </p:cNvPr>
                <p:cNvSpPr/>
                <p:nvPr/>
              </p:nvSpPr>
              <p:spPr>
                <a:xfrm>
                  <a:off x="1507461" y="2509580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948957A1-7A91-4362-AE60-7B7E5A4FE9C4}"/>
                    </a:ext>
                  </a:extLst>
                </p:cNvPr>
                <p:cNvSpPr/>
                <p:nvPr/>
              </p:nvSpPr>
              <p:spPr>
                <a:xfrm>
                  <a:off x="1505482" y="235306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8281D896-DA60-4EF8-BFA4-15ECD7E23222}"/>
                    </a:ext>
                  </a:extLst>
                </p:cNvPr>
                <p:cNvSpPr/>
                <p:nvPr/>
              </p:nvSpPr>
              <p:spPr>
                <a:xfrm>
                  <a:off x="1505482" y="219654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1B935AF2-26D4-415B-9F29-57B44C589BB4}"/>
                    </a:ext>
                  </a:extLst>
                </p:cNvPr>
                <p:cNvSpPr/>
                <p:nvPr/>
              </p:nvSpPr>
              <p:spPr>
                <a:xfrm>
                  <a:off x="1505482" y="250958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69" name="Group 868">
                <a:extLst>
                  <a:ext uri="{FF2B5EF4-FFF2-40B4-BE49-F238E27FC236}">
                    <a16:creationId xmlns:a16="http://schemas.microsoft.com/office/drawing/2014/main" id="{F70FBBF3-7671-400B-898F-985A1D4EE2BE}"/>
                  </a:ext>
                </a:extLst>
              </p:cNvPr>
              <p:cNvGrpSpPr/>
              <p:nvPr/>
            </p:nvGrpSpPr>
            <p:grpSpPr>
              <a:xfrm>
                <a:off x="10622127" y="2117768"/>
                <a:ext cx="274320" cy="192024"/>
                <a:chOff x="1503507" y="3584988"/>
                <a:chExt cx="699767" cy="469550"/>
              </a:xfrm>
            </p:grpSpPr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A3622306-74B4-4F42-BC9A-1E7017DC728F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A33EF0BC-9974-4F54-AD27-BFA3D71B221A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9BB43A61-EA61-43EB-81CB-196545B8C7F3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74889DCD-922E-4656-B2A9-F4410DD20DBC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8AF2C26D-F93E-4D98-A05E-556B665A0A55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4809807E-EFF5-4BEB-8803-87C044370F8B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6" name="Rectangle 875">
                <a:extLst>
                  <a:ext uri="{FF2B5EF4-FFF2-40B4-BE49-F238E27FC236}">
                    <a16:creationId xmlns:a16="http://schemas.microsoft.com/office/drawing/2014/main" id="{F628BA8C-86AD-4D58-BD21-D1E1925D025E}"/>
                  </a:ext>
                </a:extLst>
              </p:cNvPr>
              <p:cNvSpPr/>
              <p:nvPr/>
            </p:nvSpPr>
            <p:spPr>
              <a:xfrm>
                <a:off x="10616620" y="4795528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7" name="Rectangle 876">
                <a:extLst>
                  <a:ext uri="{FF2B5EF4-FFF2-40B4-BE49-F238E27FC236}">
                    <a16:creationId xmlns:a16="http://schemas.microsoft.com/office/drawing/2014/main" id="{32B67826-D465-4EA0-9BB8-573749E9AB97}"/>
                  </a:ext>
                </a:extLst>
              </p:cNvPr>
              <p:cNvSpPr/>
              <p:nvPr/>
            </p:nvSpPr>
            <p:spPr>
              <a:xfrm>
                <a:off x="10616620" y="4731520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BCE4D7AA-824A-4D51-A859-64CA43CB2D2F}"/>
                  </a:ext>
                </a:extLst>
              </p:cNvPr>
              <p:cNvSpPr/>
              <p:nvPr/>
            </p:nvSpPr>
            <p:spPr>
              <a:xfrm>
                <a:off x="10615842" y="4795528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9" name="Rectangle 878">
                <a:extLst>
                  <a:ext uri="{FF2B5EF4-FFF2-40B4-BE49-F238E27FC236}">
                    <a16:creationId xmlns:a16="http://schemas.microsoft.com/office/drawing/2014/main" id="{AF6EE7DD-1D3F-4D9F-BA23-75BC4D54A600}"/>
                  </a:ext>
                </a:extLst>
              </p:cNvPr>
              <p:cNvSpPr/>
              <p:nvPr/>
            </p:nvSpPr>
            <p:spPr>
              <a:xfrm>
                <a:off x="10615842" y="4731520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80" name="Group 879">
                <a:extLst>
                  <a:ext uri="{FF2B5EF4-FFF2-40B4-BE49-F238E27FC236}">
                    <a16:creationId xmlns:a16="http://schemas.microsoft.com/office/drawing/2014/main" id="{0BD607F6-FD61-418D-94BB-610752DB799D}"/>
                  </a:ext>
                </a:extLst>
              </p:cNvPr>
              <p:cNvGrpSpPr/>
              <p:nvPr/>
            </p:nvGrpSpPr>
            <p:grpSpPr>
              <a:xfrm>
                <a:off x="10615842" y="5999556"/>
                <a:ext cx="274320" cy="192024"/>
                <a:chOff x="1501532" y="5950339"/>
                <a:chExt cx="699763" cy="469550"/>
              </a:xfrm>
            </p:grpSpPr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8455037B-B8A6-4E05-B093-890149FD34DB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2062EE09-3A09-4B30-9157-5DDEF68B5AB4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1C265056-AE46-4EEB-81D8-A0D122BA9318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E4555570-B763-46F1-9761-58CC847A27CF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14F4EBB-0473-40F5-B783-0CFFFE22F698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DB212357-ADA5-41EC-B0FB-388B32A22FFE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87" name="Straight Arrow Connector 886">
                <a:extLst>
                  <a:ext uri="{FF2B5EF4-FFF2-40B4-BE49-F238E27FC236}">
                    <a16:creationId xmlns:a16="http://schemas.microsoft.com/office/drawing/2014/main" id="{16B1F62B-2D6D-4D3A-946E-1B0DDBD4893E}"/>
                  </a:ext>
                </a:extLst>
              </p:cNvPr>
              <p:cNvCxnSpPr>
                <a:stCxn id="902" idx="3"/>
                <a:endCxn id="885" idx="1"/>
              </p:cNvCxnSpPr>
              <p:nvPr/>
            </p:nvCxnSpPr>
            <p:spPr>
              <a:xfrm>
                <a:off x="9793482" y="777324"/>
                <a:ext cx="822360" cy="525423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Arrow Connector 887">
                <a:extLst>
                  <a:ext uri="{FF2B5EF4-FFF2-40B4-BE49-F238E27FC236}">
                    <a16:creationId xmlns:a16="http://schemas.microsoft.com/office/drawing/2014/main" id="{76B9863A-A16E-4494-BB03-7E84D11CF978}"/>
                  </a:ext>
                </a:extLst>
              </p:cNvPr>
              <p:cNvCxnSpPr>
                <a:stCxn id="901" idx="3"/>
                <a:endCxn id="874" idx="1"/>
              </p:cNvCxnSpPr>
              <p:nvPr/>
            </p:nvCxnSpPr>
            <p:spPr>
              <a:xfrm>
                <a:off x="9793483" y="840644"/>
                <a:ext cx="828645" cy="130912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Arrow Connector 888">
                <a:extLst>
                  <a:ext uri="{FF2B5EF4-FFF2-40B4-BE49-F238E27FC236}">
                    <a16:creationId xmlns:a16="http://schemas.microsoft.com/office/drawing/2014/main" id="{67789658-ADF9-492E-A6E3-080D312F75B3}"/>
                  </a:ext>
                </a:extLst>
              </p:cNvPr>
              <p:cNvCxnSpPr>
                <a:stCxn id="905" idx="3"/>
                <a:endCxn id="873" idx="1"/>
              </p:cNvCxnSpPr>
              <p:nvPr/>
            </p:nvCxnSpPr>
            <p:spPr>
              <a:xfrm>
                <a:off x="9793483" y="970035"/>
                <a:ext cx="828645" cy="1243747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Arrow Connector 889">
                <a:extLst>
                  <a:ext uri="{FF2B5EF4-FFF2-40B4-BE49-F238E27FC236}">
                    <a16:creationId xmlns:a16="http://schemas.microsoft.com/office/drawing/2014/main" id="{A6F71A1D-E1CD-41BC-92C5-7B2265F3E8E1}"/>
                  </a:ext>
                </a:extLst>
              </p:cNvPr>
              <p:cNvCxnSpPr>
                <a:stCxn id="906" idx="3"/>
                <a:endCxn id="884" idx="1"/>
              </p:cNvCxnSpPr>
              <p:nvPr/>
            </p:nvCxnSpPr>
            <p:spPr>
              <a:xfrm>
                <a:off x="9793482" y="906714"/>
                <a:ext cx="822360" cy="518885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Arrow Connector 890">
                <a:extLst>
                  <a:ext uri="{FF2B5EF4-FFF2-40B4-BE49-F238E27FC236}">
                    <a16:creationId xmlns:a16="http://schemas.microsoft.com/office/drawing/2014/main" id="{9AA4E2C7-A4DE-4BBE-805B-A2DC4BD8E633}"/>
                  </a:ext>
                </a:extLst>
              </p:cNvPr>
              <p:cNvCxnSpPr>
                <a:stCxn id="913" idx="3"/>
                <a:endCxn id="861" idx="1"/>
              </p:cNvCxnSpPr>
              <p:nvPr/>
            </p:nvCxnSpPr>
            <p:spPr>
              <a:xfrm flipV="1">
                <a:off x="9784208" y="892152"/>
                <a:ext cx="837561" cy="138100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Arrow Connector 891">
                <a:extLst>
                  <a:ext uri="{FF2B5EF4-FFF2-40B4-BE49-F238E27FC236}">
                    <a16:creationId xmlns:a16="http://schemas.microsoft.com/office/drawing/2014/main" id="{08A81B79-2ECB-40DF-92D4-705C6C5BFEFC}"/>
                  </a:ext>
                </a:extLst>
              </p:cNvPr>
              <p:cNvCxnSpPr>
                <a:stCxn id="912" idx="3"/>
                <a:endCxn id="879" idx="1"/>
              </p:cNvCxnSpPr>
              <p:nvPr/>
            </p:nvCxnSpPr>
            <p:spPr>
              <a:xfrm>
                <a:off x="9784208" y="2337138"/>
                <a:ext cx="831635" cy="242638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Arrow Connector 892">
                <a:extLst>
                  <a:ext uri="{FF2B5EF4-FFF2-40B4-BE49-F238E27FC236}">
                    <a16:creationId xmlns:a16="http://schemas.microsoft.com/office/drawing/2014/main" id="{E5FEC910-B1DC-44C1-9C8D-CCB5D50C238F}"/>
                  </a:ext>
                </a:extLst>
              </p:cNvPr>
              <p:cNvCxnSpPr>
                <a:stCxn id="850" idx="3"/>
                <a:endCxn id="867" idx="1"/>
              </p:cNvCxnSpPr>
              <p:nvPr/>
            </p:nvCxnSpPr>
            <p:spPr>
              <a:xfrm flipV="1">
                <a:off x="9789214" y="3504043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Arrow Connector 893">
                <a:extLst>
                  <a:ext uri="{FF2B5EF4-FFF2-40B4-BE49-F238E27FC236}">
                    <a16:creationId xmlns:a16="http://schemas.microsoft.com/office/drawing/2014/main" id="{6374F12E-C419-4B54-AA91-5614962C8980}"/>
                  </a:ext>
                </a:extLst>
              </p:cNvPr>
              <p:cNvCxnSpPr>
                <a:stCxn id="849" idx="3"/>
                <a:endCxn id="866" idx="1"/>
              </p:cNvCxnSpPr>
              <p:nvPr/>
            </p:nvCxnSpPr>
            <p:spPr>
              <a:xfrm flipV="1">
                <a:off x="9789214" y="3568051"/>
                <a:ext cx="842763" cy="124346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Arrow Connector 894">
                <a:extLst>
                  <a:ext uri="{FF2B5EF4-FFF2-40B4-BE49-F238E27FC236}">
                    <a16:creationId xmlns:a16="http://schemas.microsoft.com/office/drawing/2014/main" id="{0D4309A4-A44F-4F74-B9E1-A731EEC84A22}"/>
                  </a:ext>
                </a:extLst>
              </p:cNvPr>
              <p:cNvCxnSpPr>
                <a:stCxn id="852" idx="3"/>
                <a:endCxn id="860" idx="1"/>
              </p:cNvCxnSpPr>
              <p:nvPr/>
            </p:nvCxnSpPr>
            <p:spPr>
              <a:xfrm flipV="1">
                <a:off x="9789214" y="956161"/>
                <a:ext cx="832555" cy="391936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>
                <a:extLst>
                  <a:ext uri="{FF2B5EF4-FFF2-40B4-BE49-F238E27FC236}">
                    <a16:creationId xmlns:a16="http://schemas.microsoft.com/office/drawing/2014/main" id="{D38814B0-DCEC-480B-9E38-EB4FD0F5E0D6}"/>
                  </a:ext>
                </a:extLst>
              </p:cNvPr>
              <p:cNvCxnSpPr>
                <a:stCxn id="927" idx="3"/>
                <a:endCxn id="868" idx="1"/>
              </p:cNvCxnSpPr>
              <p:nvPr/>
            </p:nvCxnSpPr>
            <p:spPr>
              <a:xfrm flipV="1">
                <a:off x="9793974" y="3632058"/>
                <a:ext cx="838002" cy="237947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>
                <a:extLst>
                  <a:ext uri="{FF2B5EF4-FFF2-40B4-BE49-F238E27FC236}">
                    <a16:creationId xmlns:a16="http://schemas.microsoft.com/office/drawing/2014/main" id="{67311726-24C4-48DA-94A8-134E7B3499DB}"/>
                  </a:ext>
                </a:extLst>
              </p:cNvPr>
              <p:cNvCxnSpPr>
                <a:stCxn id="926" idx="3"/>
                <a:endCxn id="958" idx="1"/>
              </p:cNvCxnSpPr>
              <p:nvPr/>
            </p:nvCxnSpPr>
            <p:spPr>
              <a:xfrm flipV="1">
                <a:off x="9793974" y="4895112"/>
                <a:ext cx="821480" cy="118007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>
                <a:extLst>
                  <a:ext uri="{FF2B5EF4-FFF2-40B4-BE49-F238E27FC236}">
                    <a16:creationId xmlns:a16="http://schemas.microsoft.com/office/drawing/2014/main" id="{B342F7FF-0D1B-4F14-AA50-2229D0F5ACE9}"/>
                  </a:ext>
                </a:extLst>
              </p:cNvPr>
              <p:cNvCxnSpPr>
                <a:stCxn id="910" idx="3"/>
                <a:endCxn id="886" idx="1"/>
              </p:cNvCxnSpPr>
              <p:nvPr/>
            </p:nvCxnSpPr>
            <p:spPr>
              <a:xfrm>
                <a:off x="9784208" y="2209178"/>
                <a:ext cx="831635" cy="395039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>
                <a:extLst>
                  <a:ext uri="{FF2B5EF4-FFF2-40B4-BE49-F238E27FC236}">
                    <a16:creationId xmlns:a16="http://schemas.microsoft.com/office/drawing/2014/main" id="{DEDC6099-68BD-4C03-8E0F-63C88AAFCF03}"/>
                  </a:ext>
                </a:extLst>
              </p:cNvPr>
              <p:cNvCxnSpPr>
                <a:stCxn id="911" idx="3"/>
                <a:endCxn id="875" idx="1"/>
              </p:cNvCxnSpPr>
              <p:nvPr/>
            </p:nvCxnSpPr>
            <p:spPr>
              <a:xfrm>
                <a:off x="9784207" y="2145198"/>
                <a:ext cx="837920" cy="13259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0" name="Group 899">
                <a:extLst>
                  <a:ext uri="{FF2B5EF4-FFF2-40B4-BE49-F238E27FC236}">
                    <a16:creationId xmlns:a16="http://schemas.microsoft.com/office/drawing/2014/main" id="{509BDE54-64C8-4827-8211-826489E8AEC9}"/>
                  </a:ext>
                </a:extLst>
              </p:cNvPr>
              <p:cNvGrpSpPr/>
              <p:nvPr/>
            </p:nvGrpSpPr>
            <p:grpSpPr>
              <a:xfrm>
                <a:off x="9519162" y="745662"/>
                <a:ext cx="274320" cy="256032"/>
                <a:chOff x="-9168" y="976137"/>
                <a:chExt cx="699767" cy="632855"/>
              </a:xfrm>
            </p:grpSpPr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E1DA2124-6EC0-4D3E-90FB-ADB54098F89D}"/>
                    </a:ext>
                  </a:extLst>
                </p:cNvPr>
                <p:cNvSpPr/>
                <p:nvPr/>
              </p:nvSpPr>
              <p:spPr>
                <a:xfrm>
                  <a:off x="-7190" y="1132653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36402E8D-339B-4E96-AEBE-E328019A7843}"/>
                    </a:ext>
                  </a:extLst>
                </p:cNvPr>
                <p:cNvSpPr/>
                <p:nvPr/>
              </p:nvSpPr>
              <p:spPr>
                <a:xfrm>
                  <a:off x="-7190" y="976137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6A03F94-55C8-423E-A5EB-C688BDFF7E38}"/>
                    </a:ext>
                  </a:extLst>
                </p:cNvPr>
                <p:cNvSpPr/>
                <p:nvPr/>
              </p:nvSpPr>
              <p:spPr>
                <a:xfrm>
                  <a:off x="-9168" y="113265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F5598207-9457-4FE7-B2BE-5C2DBF89D911}"/>
                    </a:ext>
                  </a:extLst>
                </p:cNvPr>
                <p:cNvSpPr/>
                <p:nvPr/>
              </p:nvSpPr>
              <p:spPr>
                <a:xfrm>
                  <a:off x="-9168" y="976137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31C085A0-A4CC-4093-BE7B-30CD5D45B566}"/>
                    </a:ext>
                  </a:extLst>
                </p:cNvPr>
                <p:cNvSpPr/>
                <p:nvPr/>
              </p:nvSpPr>
              <p:spPr>
                <a:xfrm>
                  <a:off x="-7190" y="145247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695E69E9-00B4-4F18-9CCD-3B0E62295D8A}"/>
                    </a:ext>
                  </a:extLst>
                </p:cNvPr>
                <p:cNvSpPr/>
                <p:nvPr/>
              </p:nvSpPr>
              <p:spPr>
                <a:xfrm>
                  <a:off x="-7190" y="1295960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6C1F6A81-F10F-4E1E-8664-38EB8E70ECF8}"/>
                    </a:ext>
                  </a:extLst>
                </p:cNvPr>
                <p:cNvSpPr/>
                <p:nvPr/>
              </p:nvSpPr>
              <p:spPr>
                <a:xfrm>
                  <a:off x="-9168" y="145247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E3EF32E2-B745-4A5B-A4CF-34C0CA7918A4}"/>
                    </a:ext>
                  </a:extLst>
                </p:cNvPr>
                <p:cNvSpPr/>
                <p:nvPr/>
              </p:nvSpPr>
              <p:spPr>
                <a:xfrm>
                  <a:off x="-9168" y="129596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9" name="Group 908">
                <a:extLst>
                  <a:ext uri="{FF2B5EF4-FFF2-40B4-BE49-F238E27FC236}">
                    <a16:creationId xmlns:a16="http://schemas.microsoft.com/office/drawing/2014/main" id="{5B53F819-686E-4EBA-8A4F-3C4331A69A09}"/>
                  </a:ext>
                </a:extLst>
              </p:cNvPr>
              <p:cNvGrpSpPr/>
              <p:nvPr/>
            </p:nvGrpSpPr>
            <p:grpSpPr>
              <a:xfrm>
                <a:off x="9509887" y="2113207"/>
                <a:ext cx="274320" cy="320040"/>
                <a:chOff x="-9767" y="2195965"/>
                <a:chExt cx="699916" cy="782921"/>
              </a:xfrm>
            </p:grpSpPr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DC01315-7E1C-4722-8ABC-8B25544D191C}"/>
                    </a:ext>
                  </a:extLst>
                </p:cNvPr>
                <p:cNvSpPr/>
                <p:nvPr/>
              </p:nvSpPr>
              <p:spPr>
                <a:xfrm>
                  <a:off x="-7640" y="2352481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7874FC9C-1F0B-4E48-ABAC-24EA43BD4558}"/>
                    </a:ext>
                  </a:extLst>
                </p:cNvPr>
                <p:cNvSpPr/>
                <p:nvPr/>
              </p:nvSpPr>
              <p:spPr>
                <a:xfrm>
                  <a:off x="-7640" y="2195965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C7524A03-161E-4270-AB33-AFC72E7161BA}"/>
                    </a:ext>
                  </a:extLst>
                </p:cNvPr>
                <p:cNvSpPr/>
                <p:nvPr/>
              </p:nvSpPr>
              <p:spPr>
                <a:xfrm>
                  <a:off x="-7640" y="2665514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1FCAEA7C-9420-4628-9BE6-E6E5F8887062}"/>
                    </a:ext>
                  </a:extLst>
                </p:cNvPr>
                <p:cNvSpPr/>
                <p:nvPr/>
              </p:nvSpPr>
              <p:spPr>
                <a:xfrm>
                  <a:off x="-7640" y="2508998"/>
                  <a:ext cx="697789" cy="156516"/>
                </a:xfrm>
                <a:prstGeom prst="rect">
                  <a:avLst/>
                </a:prstGeom>
                <a:solidFill>
                  <a:srgbClr val="FFC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20F9C560-B1D3-4873-9EFC-D9B48314B2E8}"/>
                    </a:ext>
                  </a:extLst>
                </p:cNvPr>
                <p:cNvSpPr/>
                <p:nvPr/>
              </p:nvSpPr>
              <p:spPr>
                <a:xfrm>
                  <a:off x="-9618" y="235248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EEF71911-4656-4B63-97F2-E6EA1388DCD2}"/>
                    </a:ext>
                  </a:extLst>
                </p:cNvPr>
                <p:cNvSpPr/>
                <p:nvPr/>
              </p:nvSpPr>
              <p:spPr>
                <a:xfrm>
                  <a:off x="-9618" y="219596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4A255940-8449-47BF-ABE9-9F84B9FD89E0}"/>
                    </a:ext>
                  </a:extLst>
                </p:cNvPr>
                <p:cNvSpPr/>
                <p:nvPr/>
              </p:nvSpPr>
              <p:spPr>
                <a:xfrm>
                  <a:off x="-9618" y="2665514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23424702-E1F8-4DB8-931F-8709DB45F96B}"/>
                    </a:ext>
                  </a:extLst>
                </p:cNvPr>
                <p:cNvSpPr/>
                <p:nvPr/>
              </p:nvSpPr>
              <p:spPr>
                <a:xfrm>
                  <a:off x="-9618" y="250899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F62ABE00-CD17-4A0C-B1C9-7419C302E8B5}"/>
                    </a:ext>
                  </a:extLst>
                </p:cNvPr>
                <p:cNvSpPr/>
                <p:nvPr/>
              </p:nvSpPr>
              <p:spPr>
                <a:xfrm>
                  <a:off x="-7789" y="2822370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2E8BBA4D-8966-40E1-A088-00ACB57C2475}"/>
                    </a:ext>
                  </a:extLst>
                </p:cNvPr>
                <p:cNvSpPr/>
                <p:nvPr/>
              </p:nvSpPr>
              <p:spPr>
                <a:xfrm>
                  <a:off x="-9767" y="2822370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9197B9AE-76DC-4ED1-9879-99A2C5B10FD8}"/>
                  </a:ext>
                </a:extLst>
              </p:cNvPr>
              <p:cNvGrpSpPr/>
              <p:nvPr/>
            </p:nvGrpSpPr>
            <p:grpSpPr>
              <a:xfrm>
                <a:off x="9509887" y="3360465"/>
                <a:ext cx="274320" cy="128016"/>
                <a:chOff x="-10297" y="3581792"/>
                <a:chExt cx="699767" cy="313032"/>
              </a:xfrm>
            </p:grpSpPr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2F215224-687B-455D-90C5-416EEB05AD96}"/>
                    </a:ext>
                  </a:extLst>
                </p:cNvPr>
                <p:cNvSpPr/>
                <p:nvPr/>
              </p:nvSpPr>
              <p:spPr>
                <a:xfrm>
                  <a:off x="-8319" y="373830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9396A948-6B0B-441A-A520-9038B39A79F8}"/>
                    </a:ext>
                  </a:extLst>
                </p:cNvPr>
                <p:cNvSpPr/>
                <p:nvPr/>
              </p:nvSpPr>
              <p:spPr>
                <a:xfrm>
                  <a:off x="-8319" y="3581792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1590C6D1-5781-4089-9583-F1FC6F972FC8}"/>
                    </a:ext>
                  </a:extLst>
                </p:cNvPr>
                <p:cNvSpPr/>
                <p:nvPr/>
              </p:nvSpPr>
              <p:spPr>
                <a:xfrm>
                  <a:off x="-10297" y="37383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01410E8B-5C67-4AA5-B3EA-10832D987F90}"/>
                    </a:ext>
                  </a:extLst>
                </p:cNvPr>
                <p:cNvSpPr/>
                <p:nvPr/>
              </p:nvSpPr>
              <p:spPr>
                <a:xfrm>
                  <a:off x="-10297" y="358179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CCAE95DA-F979-42F1-B66D-36C360703DF3}"/>
                  </a:ext>
                </a:extLst>
              </p:cNvPr>
              <p:cNvGrpSpPr/>
              <p:nvPr/>
            </p:nvGrpSpPr>
            <p:grpSpPr>
              <a:xfrm>
                <a:off x="9519654" y="5979712"/>
                <a:ext cx="274320" cy="320040"/>
                <a:chOff x="0" y="5935208"/>
                <a:chExt cx="700298" cy="787009"/>
              </a:xfrm>
            </p:grpSpPr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725CB95C-3A0C-4B4F-A385-260340E8571E}"/>
                    </a:ext>
                  </a:extLst>
                </p:cNvPr>
                <p:cNvSpPr/>
                <p:nvPr/>
              </p:nvSpPr>
              <p:spPr>
                <a:xfrm>
                  <a:off x="2509" y="6091725"/>
                  <a:ext cx="697789" cy="15651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6CAD5F5C-1FEC-4783-A088-381657BE2C01}"/>
                    </a:ext>
                  </a:extLst>
                </p:cNvPr>
                <p:cNvSpPr/>
                <p:nvPr/>
              </p:nvSpPr>
              <p:spPr>
                <a:xfrm>
                  <a:off x="2509" y="5935208"/>
                  <a:ext cx="697789" cy="156516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76AFB1FB-FA17-4AA2-A742-3D35F0D0FF4D}"/>
                    </a:ext>
                  </a:extLst>
                </p:cNvPr>
                <p:cNvSpPr/>
                <p:nvPr/>
              </p:nvSpPr>
              <p:spPr>
                <a:xfrm>
                  <a:off x="2509" y="624824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062433EE-A4CA-4DD1-9E55-FB98206EB298}"/>
                    </a:ext>
                  </a:extLst>
                </p:cNvPr>
                <p:cNvSpPr/>
                <p:nvPr/>
              </p:nvSpPr>
              <p:spPr>
                <a:xfrm>
                  <a:off x="531" y="609172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33945522-A7D0-44D5-9523-5D66BB920E82}"/>
                    </a:ext>
                  </a:extLst>
                </p:cNvPr>
                <p:cNvSpPr/>
                <p:nvPr/>
              </p:nvSpPr>
              <p:spPr>
                <a:xfrm>
                  <a:off x="531" y="593520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0EFEA336-13FB-47D1-A81E-915319E5D581}"/>
                    </a:ext>
                  </a:extLst>
                </p:cNvPr>
                <p:cNvSpPr/>
                <p:nvPr/>
              </p:nvSpPr>
              <p:spPr>
                <a:xfrm>
                  <a:off x="531" y="624824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D315B81-D871-4FE3-871C-B5526F45E195}"/>
                    </a:ext>
                  </a:extLst>
                </p:cNvPr>
                <p:cNvSpPr/>
                <p:nvPr/>
              </p:nvSpPr>
              <p:spPr>
                <a:xfrm>
                  <a:off x="1978" y="6565701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3F4EC9F8-3895-4A41-9192-470D6AE13223}"/>
                    </a:ext>
                  </a:extLst>
                </p:cNvPr>
                <p:cNvSpPr/>
                <p:nvPr/>
              </p:nvSpPr>
              <p:spPr>
                <a:xfrm>
                  <a:off x="1978" y="6409185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65AF5B13-EDD2-40D0-8551-BA5AEE654E47}"/>
                    </a:ext>
                  </a:extLst>
                </p:cNvPr>
                <p:cNvSpPr/>
                <p:nvPr/>
              </p:nvSpPr>
              <p:spPr>
                <a:xfrm>
                  <a:off x="0" y="6565701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37F9413C-AABF-44A2-9EE0-4BAA9B141C65}"/>
                    </a:ext>
                  </a:extLst>
                </p:cNvPr>
                <p:cNvSpPr/>
                <p:nvPr/>
              </p:nvSpPr>
              <p:spPr>
                <a:xfrm>
                  <a:off x="0" y="6409185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36" name="Group 935">
                <a:extLst>
                  <a:ext uri="{FF2B5EF4-FFF2-40B4-BE49-F238E27FC236}">
                    <a16:creationId xmlns:a16="http://schemas.microsoft.com/office/drawing/2014/main" id="{972A990F-3181-49EB-8D14-B9F5B75DF403}"/>
                  </a:ext>
                </a:extLst>
              </p:cNvPr>
              <p:cNvGrpSpPr/>
              <p:nvPr/>
            </p:nvGrpSpPr>
            <p:grpSpPr>
              <a:xfrm>
                <a:off x="10622486" y="2308360"/>
                <a:ext cx="274320" cy="192024"/>
                <a:chOff x="1503507" y="3584988"/>
                <a:chExt cx="699767" cy="469550"/>
              </a:xfrm>
            </p:grpSpPr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AC34643B-B414-4924-8F88-E816C76DF7A0}"/>
                    </a:ext>
                  </a:extLst>
                </p:cNvPr>
                <p:cNvSpPr/>
                <p:nvPr/>
              </p:nvSpPr>
              <p:spPr>
                <a:xfrm>
                  <a:off x="1505485" y="3741506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Rectangle 937">
                  <a:extLst>
                    <a:ext uri="{FF2B5EF4-FFF2-40B4-BE49-F238E27FC236}">
                      <a16:creationId xmlns:a16="http://schemas.microsoft.com/office/drawing/2014/main" id="{B93DACCC-C625-493B-B7A2-8A606C99636E}"/>
                    </a:ext>
                  </a:extLst>
                </p:cNvPr>
                <p:cNvSpPr/>
                <p:nvPr/>
              </p:nvSpPr>
              <p:spPr>
                <a:xfrm>
                  <a:off x="1505485" y="3584988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Rectangle 938">
                  <a:extLst>
                    <a:ext uri="{FF2B5EF4-FFF2-40B4-BE49-F238E27FC236}">
                      <a16:creationId xmlns:a16="http://schemas.microsoft.com/office/drawing/2014/main" id="{DEAD9BDE-1BB5-48D7-B876-B9BDE2AFBE85}"/>
                    </a:ext>
                  </a:extLst>
                </p:cNvPr>
                <p:cNvSpPr/>
                <p:nvPr/>
              </p:nvSpPr>
              <p:spPr>
                <a:xfrm>
                  <a:off x="1505485" y="3898022"/>
                  <a:ext cx="697789" cy="156516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Rectangle 939">
                  <a:extLst>
                    <a:ext uri="{FF2B5EF4-FFF2-40B4-BE49-F238E27FC236}">
                      <a16:creationId xmlns:a16="http://schemas.microsoft.com/office/drawing/2014/main" id="{2D08A1D8-43D4-49C7-B949-05C0FCB195BD}"/>
                    </a:ext>
                  </a:extLst>
                </p:cNvPr>
                <p:cNvSpPr/>
                <p:nvPr/>
              </p:nvSpPr>
              <p:spPr>
                <a:xfrm>
                  <a:off x="1503507" y="374150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Rectangle 940">
                  <a:extLst>
                    <a:ext uri="{FF2B5EF4-FFF2-40B4-BE49-F238E27FC236}">
                      <a16:creationId xmlns:a16="http://schemas.microsoft.com/office/drawing/2014/main" id="{10B14950-EFFF-4AB7-934D-9C6F28617FD4}"/>
                    </a:ext>
                  </a:extLst>
                </p:cNvPr>
                <p:cNvSpPr/>
                <p:nvPr/>
              </p:nvSpPr>
              <p:spPr>
                <a:xfrm>
                  <a:off x="1503507" y="3584988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2" name="Rectangle 941">
                  <a:extLst>
                    <a:ext uri="{FF2B5EF4-FFF2-40B4-BE49-F238E27FC236}">
                      <a16:creationId xmlns:a16="http://schemas.microsoft.com/office/drawing/2014/main" id="{7AFF853C-6A1D-4B4D-B78A-8BF0421DB8A5}"/>
                    </a:ext>
                  </a:extLst>
                </p:cNvPr>
                <p:cNvSpPr/>
                <p:nvPr/>
              </p:nvSpPr>
              <p:spPr>
                <a:xfrm>
                  <a:off x="1503507" y="3898022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0C8249A0-2EEA-4F5D-BC16-E96FC655D2DB}"/>
                  </a:ext>
                </a:extLst>
              </p:cNvPr>
              <p:cNvCxnSpPr>
                <a:stCxn id="921" idx="3"/>
                <a:endCxn id="941" idx="1"/>
              </p:cNvCxnSpPr>
              <p:nvPr/>
            </p:nvCxnSpPr>
            <p:spPr>
              <a:xfrm flipV="1">
                <a:off x="9784208" y="2340365"/>
                <a:ext cx="838279" cy="111611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6803517F-84AC-4CEB-A0FB-C663DF172C0A}"/>
                  </a:ext>
                </a:extLst>
              </p:cNvPr>
              <p:cNvCxnSpPr>
                <a:stCxn id="928" idx="3"/>
                <a:endCxn id="940" idx="1"/>
              </p:cNvCxnSpPr>
              <p:nvPr/>
            </p:nvCxnSpPr>
            <p:spPr>
              <a:xfrm flipV="1">
                <a:off x="9793974" y="2404374"/>
                <a:ext cx="828512" cy="3734459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5" name="Straight Arrow Connector 944">
                <a:extLst>
                  <a:ext uri="{FF2B5EF4-FFF2-40B4-BE49-F238E27FC236}">
                    <a16:creationId xmlns:a16="http://schemas.microsoft.com/office/drawing/2014/main" id="{CD49BF97-6558-4759-B1AA-8250E2BD973A}"/>
                  </a:ext>
                </a:extLst>
              </p:cNvPr>
              <p:cNvCxnSpPr>
                <a:stCxn id="932" idx="3"/>
                <a:endCxn id="942" idx="1"/>
              </p:cNvCxnSpPr>
              <p:nvPr/>
            </p:nvCxnSpPr>
            <p:spPr>
              <a:xfrm flipV="1">
                <a:off x="9793766" y="2468380"/>
                <a:ext cx="828720" cy="3799548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8D1BE396-AB2F-4BFB-9086-B8D8910CF7B9}"/>
                  </a:ext>
                </a:extLst>
              </p:cNvPr>
              <p:cNvGrpSpPr/>
              <p:nvPr/>
            </p:nvGrpSpPr>
            <p:grpSpPr>
              <a:xfrm>
                <a:off x="10615842" y="6193831"/>
                <a:ext cx="274320" cy="192024"/>
                <a:chOff x="1501532" y="5950339"/>
                <a:chExt cx="699763" cy="469550"/>
              </a:xfrm>
            </p:grpSpPr>
            <p:sp>
              <p:nvSpPr>
                <p:cNvPr id="947" name="Rectangle 946">
                  <a:extLst>
                    <a:ext uri="{FF2B5EF4-FFF2-40B4-BE49-F238E27FC236}">
                      <a16:creationId xmlns:a16="http://schemas.microsoft.com/office/drawing/2014/main" id="{50F6433B-FCF3-46DC-92FC-62A2E0CA6424}"/>
                    </a:ext>
                  </a:extLst>
                </p:cNvPr>
                <p:cNvSpPr/>
                <p:nvPr/>
              </p:nvSpPr>
              <p:spPr>
                <a:xfrm>
                  <a:off x="1503506" y="6106856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Rectangle 947">
                  <a:extLst>
                    <a:ext uri="{FF2B5EF4-FFF2-40B4-BE49-F238E27FC236}">
                      <a16:creationId xmlns:a16="http://schemas.microsoft.com/office/drawing/2014/main" id="{0FC997A5-0DC1-4366-A805-F651A67BBFEE}"/>
                    </a:ext>
                  </a:extLst>
                </p:cNvPr>
                <p:cNvSpPr/>
                <p:nvPr/>
              </p:nvSpPr>
              <p:spPr>
                <a:xfrm>
                  <a:off x="1503506" y="5950339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35061E16-99EC-47FF-989C-708C4F8B7415}"/>
                    </a:ext>
                  </a:extLst>
                </p:cNvPr>
                <p:cNvSpPr/>
                <p:nvPr/>
              </p:nvSpPr>
              <p:spPr>
                <a:xfrm>
                  <a:off x="1503506" y="6263373"/>
                  <a:ext cx="697789" cy="156516"/>
                </a:xfrm>
                <a:prstGeom prst="rect">
                  <a:avLst/>
                </a:prstGeom>
                <a:solidFill>
                  <a:srgbClr val="00B050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4CEF02A4-B4D5-48D4-9555-B4D83C6DF535}"/>
                    </a:ext>
                  </a:extLst>
                </p:cNvPr>
                <p:cNvSpPr/>
                <p:nvPr/>
              </p:nvSpPr>
              <p:spPr>
                <a:xfrm>
                  <a:off x="1501532" y="6106856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F92D68B7-259C-4407-93C8-5DB3C4E16E20}"/>
                    </a:ext>
                  </a:extLst>
                </p:cNvPr>
                <p:cNvSpPr/>
                <p:nvPr/>
              </p:nvSpPr>
              <p:spPr>
                <a:xfrm>
                  <a:off x="1501532" y="5950339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2" name="Rectangle 951">
                  <a:extLst>
                    <a:ext uri="{FF2B5EF4-FFF2-40B4-BE49-F238E27FC236}">
                      <a16:creationId xmlns:a16="http://schemas.microsoft.com/office/drawing/2014/main" id="{7C5E55DE-489F-4235-A6EC-B65BB890F107}"/>
                    </a:ext>
                  </a:extLst>
                </p:cNvPr>
                <p:cNvSpPr/>
                <p:nvPr/>
              </p:nvSpPr>
              <p:spPr>
                <a:xfrm>
                  <a:off x="1501532" y="6263373"/>
                  <a:ext cx="348894" cy="156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3" name="Straight Arrow Connector 952">
                <a:extLst>
                  <a:ext uri="{FF2B5EF4-FFF2-40B4-BE49-F238E27FC236}">
                    <a16:creationId xmlns:a16="http://schemas.microsoft.com/office/drawing/2014/main" id="{6B5A7B0D-B2EF-463F-AE21-E2622AF7CFAC}"/>
                  </a:ext>
                </a:extLst>
              </p:cNvPr>
              <p:cNvCxnSpPr>
                <a:stCxn id="922" idx="3"/>
                <a:endCxn id="951" idx="1"/>
              </p:cNvCxnSpPr>
              <p:nvPr/>
            </p:nvCxnSpPr>
            <p:spPr>
              <a:xfrm>
                <a:off x="9784208" y="3392469"/>
                <a:ext cx="831635" cy="283336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Arrow Connector 953">
                <a:extLst>
                  <a:ext uri="{FF2B5EF4-FFF2-40B4-BE49-F238E27FC236}">
                    <a16:creationId xmlns:a16="http://schemas.microsoft.com/office/drawing/2014/main" id="{EB05B797-B8DD-4AF5-BEF7-B7DCF4727AB9}"/>
                  </a:ext>
                </a:extLst>
              </p:cNvPr>
              <p:cNvCxnSpPr>
                <a:stCxn id="851" idx="3"/>
                <a:endCxn id="950" idx="1"/>
              </p:cNvCxnSpPr>
              <p:nvPr/>
            </p:nvCxnSpPr>
            <p:spPr>
              <a:xfrm>
                <a:off x="9789214" y="4939529"/>
                <a:ext cx="826629" cy="135031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86B578EB-53EC-4538-B8C9-A82761180F98}"/>
                  </a:ext>
                </a:extLst>
              </p:cNvPr>
              <p:cNvCxnSpPr>
                <a:stCxn id="933" idx="3"/>
                <a:endCxn id="952" idx="1"/>
              </p:cNvCxnSpPr>
              <p:nvPr/>
            </p:nvCxnSpPr>
            <p:spPr>
              <a:xfrm>
                <a:off x="9793766" y="6204281"/>
                <a:ext cx="822076" cy="14957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6" name="Group 955">
                <a:extLst>
                  <a:ext uri="{FF2B5EF4-FFF2-40B4-BE49-F238E27FC236}">
                    <a16:creationId xmlns:a16="http://schemas.microsoft.com/office/drawing/2014/main" id="{366E839D-BC8D-42BA-9369-FA2D29F4C84F}"/>
                  </a:ext>
                </a:extLst>
              </p:cNvPr>
              <p:cNvGrpSpPr/>
              <p:nvPr/>
            </p:nvGrpSpPr>
            <p:grpSpPr>
              <a:xfrm>
                <a:off x="10615454" y="4863107"/>
                <a:ext cx="274320" cy="64008"/>
                <a:chOff x="1871392" y="4931652"/>
                <a:chExt cx="274320" cy="64008"/>
              </a:xfrm>
            </p:grpSpPr>
            <p:sp>
              <p:nvSpPr>
                <p:cNvPr id="957" name="Rectangle 956">
                  <a:extLst>
                    <a:ext uri="{FF2B5EF4-FFF2-40B4-BE49-F238E27FC236}">
                      <a16:creationId xmlns:a16="http://schemas.microsoft.com/office/drawing/2014/main" id="{48CFED05-B558-4488-8DC4-A8599F90D59D}"/>
                    </a:ext>
                  </a:extLst>
                </p:cNvPr>
                <p:cNvSpPr/>
                <p:nvPr/>
              </p:nvSpPr>
              <p:spPr>
                <a:xfrm>
                  <a:off x="1872167" y="4931652"/>
                  <a:ext cx="273545" cy="64008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Rectangle 957">
                  <a:extLst>
                    <a:ext uri="{FF2B5EF4-FFF2-40B4-BE49-F238E27FC236}">
                      <a16:creationId xmlns:a16="http://schemas.microsoft.com/office/drawing/2014/main" id="{06213009-5D6E-4775-9000-CCEBB8253F30}"/>
                    </a:ext>
                  </a:extLst>
                </p:cNvPr>
                <p:cNvSpPr/>
                <p:nvPr/>
              </p:nvSpPr>
              <p:spPr>
                <a:xfrm>
                  <a:off x="1871392" y="4931652"/>
                  <a:ext cx="136772" cy="6400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59" name="Straight Arrow Connector 958">
                <a:extLst>
                  <a:ext uri="{FF2B5EF4-FFF2-40B4-BE49-F238E27FC236}">
                    <a16:creationId xmlns:a16="http://schemas.microsoft.com/office/drawing/2014/main" id="{BDD48AD3-1CD5-4784-B7F0-38238F7E7F83}"/>
                  </a:ext>
                </a:extLst>
              </p:cNvPr>
              <p:cNvCxnSpPr>
                <a:stCxn id="918" idx="3"/>
                <a:endCxn id="878" idx="1"/>
              </p:cNvCxnSpPr>
              <p:nvPr/>
            </p:nvCxnSpPr>
            <p:spPr>
              <a:xfrm>
                <a:off x="9784148" y="2401258"/>
                <a:ext cx="831694" cy="242627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6" name="Rectangle 1175">
              <a:extLst>
                <a:ext uri="{FF2B5EF4-FFF2-40B4-BE49-F238E27FC236}">
                  <a16:creationId xmlns:a16="http://schemas.microsoft.com/office/drawing/2014/main" id="{2D154803-BE30-4FA6-8469-23D2C5BB6E23}"/>
                </a:ext>
              </a:extLst>
            </p:cNvPr>
            <p:cNvSpPr/>
            <p:nvPr/>
          </p:nvSpPr>
          <p:spPr>
            <a:xfrm>
              <a:off x="7661147" y="381574"/>
              <a:ext cx="1444302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to all comm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0097CF-EB66-4EE8-BFB0-4B22AA4A6195}"/>
              </a:ext>
            </a:extLst>
          </p:cNvPr>
          <p:cNvGrpSpPr/>
          <p:nvPr/>
        </p:nvGrpSpPr>
        <p:grpSpPr>
          <a:xfrm>
            <a:off x="7534668" y="646544"/>
            <a:ext cx="1302018" cy="6134597"/>
            <a:chOff x="9176088" y="381573"/>
            <a:chExt cx="1302018" cy="6134597"/>
          </a:xfrm>
        </p:grpSpPr>
        <p:sp>
          <p:nvSpPr>
            <p:cNvPr id="965" name="Rectangle 964">
              <a:extLst>
                <a:ext uri="{FF2B5EF4-FFF2-40B4-BE49-F238E27FC236}">
                  <a16:creationId xmlns:a16="http://schemas.microsoft.com/office/drawing/2014/main" id="{933E7498-6EE2-451E-91A1-601A1F850361}"/>
                </a:ext>
              </a:extLst>
            </p:cNvPr>
            <p:cNvSpPr/>
            <p:nvPr/>
          </p:nvSpPr>
          <p:spPr>
            <a:xfrm flipH="1">
              <a:off x="9176088" y="3488390"/>
              <a:ext cx="1294481" cy="935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6" name="Rectangle 965">
              <a:extLst>
                <a:ext uri="{FF2B5EF4-FFF2-40B4-BE49-F238E27FC236}">
                  <a16:creationId xmlns:a16="http://schemas.microsoft.com/office/drawing/2014/main" id="{DCE03971-5246-4E22-A396-208F9737D878}"/>
                </a:ext>
              </a:extLst>
            </p:cNvPr>
            <p:cNvSpPr/>
            <p:nvPr/>
          </p:nvSpPr>
          <p:spPr>
            <a:xfrm flipH="1">
              <a:off x="9176088" y="4536519"/>
              <a:ext cx="1294481" cy="931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7" name="Rectangle 966">
              <a:extLst>
                <a:ext uri="{FF2B5EF4-FFF2-40B4-BE49-F238E27FC236}">
                  <a16:creationId xmlns:a16="http://schemas.microsoft.com/office/drawing/2014/main" id="{44098B60-F5DE-4E6F-B684-2FC18F01AE3B}"/>
                </a:ext>
              </a:extLst>
            </p:cNvPr>
            <p:cNvSpPr/>
            <p:nvPr/>
          </p:nvSpPr>
          <p:spPr>
            <a:xfrm flipH="1">
              <a:off x="9176089" y="5564781"/>
              <a:ext cx="1294481" cy="951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8" name="Rectangle 967">
              <a:extLst>
                <a:ext uri="{FF2B5EF4-FFF2-40B4-BE49-F238E27FC236}">
                  <a16:creationId xmlns:a16="http://schemas.microsoft.com/office/drawing/2014/main" id="{B06065DC-882A-4129-9041-9930A577BF1A}"/>
                </a:ext>
              </a:extLst>
            </p:cNvPr>
            <p:cNvSpPr/>
            <p:nvPr/>
          </p:nvSpPr>
          <p:spPr>
            <a:xfrm flipH="1">
              <a:off x="9183625" y="2453226"/>
              <a:ext cx="1294481" cy="9340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9" name="Rectangle 968">
              <a:extLst>
                <a:ext uri="{FF2B5EF4-FFF2-40B4-BE49-F238E27FC236}">
                  <a16:creationId xmlns:a16="http://schemas.microsoft.com/office/drawing/2014/main" id="{9A159A71-A94A-4F3C-B506-DFC67AAEA017}"/>
                </a:ext>
              </a:extLst>
            </p:cNvPr>
            <p:cNvSpPr/>
            <p:nvPr/>
          </p:nvSpPr>
          <p:spPr>
            <a:xfrm flipH="1">
              <a:off x="9176778" y="1409743"/>
              <a:ext cx="1298739" cy="9415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75" name="Group 974">
              <a:extLst>
                <a:ext uri="{FF2B5EF4-FFF2-40B4-BE49-F238E27FC236}">
                  <a16:creationId xmlns:a16="http://schemas.microsoft.com/office/drawing/2014/main" id="{3695CAAF-623B-40FF-A011-DCA821795604}"/>
                </a:ext>
              </a:extLst>
            </p:cNvPr>
            <p:cNvGrpSpPr/>
            <p:nvPr/>
          </p:nvGrpSpPr>
          <p:grpSpPr>
            <a:xfrm flipH="1">
              <a:off x="10073771" y="4838117"/>
              <a:ext cx="252572" cy="206243"/>
              <a:chOff x="-4761" y="4708701"/>
              <a:chExt cx="699768" cy="626065"/>
            </a:xfrm>
          </p:grpSpPr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097D27E5-A2CB-49B1-A657-669FFD1491AA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0" name="Rectangle 1079">
                <a:extLst>
                  <a:ext uri="{FF2B5EF4-FFF2-40B4-BE49-F238E27FC236}">
                    <a16:creationId xmlns:a16="http://schemas.microsoft.com/office/drawing/2014/main" id="{92030944-BB24-4E78-A90C-4A16CC4041C6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1" name="Rectangle 1080">
                <a:extLst>
                  <a:ext uri="{FF2B5EF4-FFF2-40B4-BE49-F238E27FC236}">
                    <a16:creationId xmlns:a16="http://schemas.microsoft.com/office/drawing/2014/main" id="{77C36922-6F86-4CF5-9080-2A88A3C28E02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2" name="Rectangle 1081">
                <a:extLst>
                  <a:ext uri="{FF2B5EF4-FFF2-40B4-BE49-F238E27FC236}">
                    <a16:creationId xmlns:a16="http://schemas.microsoft.com/office/drawing/2014/main" id="{198FC450-5D96-4674-8D60-50E0EC913E50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Rectangle 1082">
                <a:extLst>
                  <a:ext uri="{FF2B5EF4-FFF2-40B4-BE49-F238E27FC236}">
                    <a16:creationId xmlns:a16="http://schemas.microsoft.com/office/drawing/2014/main" id="{0C0942B9-795B-4201-8978-9A5A6FF34E12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Rectangle 1083">
                <a:extLst>
                  <a:ext uri="{FF2B5EF4-FFF2-40B4-BE49-F238E27FC236}">
                    <a16:creationId xmlns:a16="http://schemas.microsoft.com/office/drawing/2014/main" id="{18C7CD8B-E6C4-4297-9CDF-E7BD2E10B56B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5CF51846-E350-4B3C-A185-E653B3B98E61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6" name="Rectangle 1085">
                <a:extLst>
                  <a:ext uri="{FF2B5EF4-FFF2-40B4-BE49-F238E27FC236}">
                    <a16:creationId xmlns:a16="http://schemas.microsoft.com/office/drawing/2014/main" id="{20CA4B04-5EAB-4558-B8AC-5178FDA7F9D4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6" name="Group 975">
              <a:extLst>
                <a:ext uri="{FF2B5EF4-FFF2-40B4-BE49-F238E27FC236}">
                  <a16:creationId xmlns:a16="http://schemas.microsoft.com/office/drawing/2014/main" id="{38BC4767-1C9E-4E31-BD18-6240F7FA1A10}"/>
                </a:ext>
              </a:extLst>
            </p:cNvPr>
            <p:cNvGrpSpPr/>
            <p:nvPr/>
          </p:nvGrpSpPr>
          <p:grpSpPr>
            <a:xfrm flipH="1">
              <a:off x="9282176" y="1732487"/>
              <a:ext cx="252572" cy="103122"/>
              <a:chOff x="1507458" y="975898"/>
              <a:chExt cx="699767" cy="313032"/>
            </a:xfrm>
          </p:grpSpPr>
          <p:sp>
            <p:nvSpPr>
              <p:cNvPr id="1075" name="Rectangle 1074">
                <a:extLst>
                  <a:ext uri="{FF2B5EF4-FFF2-40B4-BE49-F238E27FC236}">
                    <a16:creationId xmlns:a16="http://schemas.microsoft.com/office/drawing/2014/main" id="{58C75F43-412C-4918-B6DC-CF881B41BEA4}"/>
                  </a:ext>
                </a:extLst>
              </p:cNvPr>
              <p:cNvSpPr/>
              <p:nvPr/>
            </p:nvSpPr>
            <p:spPr>
              <a:xfrm>
                <a:off x="1509436" y="1132414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5777F35F-7F5A-47FD-8A1D-7D6BB3BE7CB3}"/>
                  </a:ext>
                </a:extLst>
              </p:cNvPr>
              <p:cNvSpPr/>
              <p:nvPr/>
            </p:nvSpPr>
            <p:spPr>
              <a:xfrm>
                <a:off x="1509436" y="975898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Rectangle 1076">
                <a:extLst>
                  <a:ext uri="{FF2B5EF4-FFF2-40B4-BE49-F238E27FC236}">
                    <a16:creationId xmlns:a16="http://schemas.microsoft.com/office/drawing/2014/main" id="{B11724E9-62F9-41E6-A195-8C7A075F555C}"/>
                  </a:ext>
                </a:extLst>
              </p:cNvPr>
              <p:cNvSpPr/>
              <p:nvPr/>
            </p:nvSpPr>
            <p:spPr>
              <a:xfrm>
                <a:off x="1507458" y="113241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78537E9F-B6B6-4601-8A31-261A9727F887}"/>
                  </a:ext>
                </a:extLst>
              </p:cNvPr>
              <p:cNvSpPr/>
              <p:nvPr/>
            </p:nvSpPr>
            <p:spPr>
              <a:xfrm>
                <a:off x="1507458" y="97589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7" name="Group 976">
              <a:extLst>
                <a:ext uri="{FF2B5EF4-FFF2-40B4-BE49-F238E27FC236}">
                  <a16:creationId xmlns:a16="http://schemas.microsoft.com/office/drawing/2014/main" id="{AB6FD2E8-B7B0-4C61-9E4C-F5C5ADC2C2C9}"/>
                </a:ext>
              </a:extLst>
            </p:cNvPr>
            <p:cNvGrpSpPr/>
            <p:nvPr/>
          </p:nvGrpSpPr>
          <p:grpSpPr>
            <a:xfrm flipH="1">
              <a:off x="9272778" y="3836462"/>
              <a:ext cx="252572" cy="154682"/>
              <a:chOff x="1505482" y="2196547"/>
              <a:chExt cx="699768" cy="469549"/>
            </a:xfrm>
          </p:grpSpPr>
          <p:sp>
            <p:nvSpPr>
              <p:cNvPr id="1069" name="Rectangle 1068">
                <a:extLst>
                  <a:ext uri="{FF2B5EF4-FFF2-40B4-BE49-F238E27FC236}">
                    <a16:creationId xmlns:a16="http://schemas.microsoft.com/office/drawing/2014/main" id="{AE06048C-393A-4A28-A24C-EE60D1B60AB2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Rectangle 1069">
                <a:extLst>
                  <a:ext uri="{FF2B5EF4-FFF2-40B4-BE49-F238E27FC236}">
                    <a16:creationId xmlns:a16="http://schemas.microsoft.com/office/drawing/2014/main" id="{6E2FC346-D177-4F4E-8450-BC82BAF7F866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Rectangle 1070">
                <a:extLst>
                  <a:ext uri="{FF2B5EF4-FFF2-40B4-BE49-F238E27FC236}">
                    <a16:creationId xmlns:a16="http://schemas.microsoft.com/office/drawing/2014/main" id="{07F8A633-8BFD-4D72-8865-3FCC474C9DE5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2" name="Rectangle 1071">
                <a:extLst>
                  <a:ext uri="{FF2B5EF4-FFF2-40B4-BE49-F238E27FC236}">
                    <a16:creationId xmlns:a16="http://schemas.microsoft.com/office/drawing/2014/main" id="{6AC09270-747D-4891-A685-46FB4526B232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F9DD6EAF-519B-45D7-8D5B-9A98ADA06FB1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C83284ED-4885-459B-A88E-2E21AB530E85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78" name="Group 977">
              <a:extLst>
                <a:ext uri="{FF2B5EF4-FFF2-40B4-BE49-F238E27FC236}">
                  <a16:creationId xmlns:a16="http://schemas.microsoft.com/office/drawing/2014/main" id="{63659FE1-CAA7-49C6-8DB8-CAF698A2051B}"/>
                </a:ext>
              </a:extLst>
            </p:cNvPr>
            <p:cNvGrpSpPr/>
            <p:nvPr/>
          </p:nvGrpSpPr>
          <p:grpSpPr>
            <a:xfrm flipH="1">
              <a:off x="9281846" y="2745547"/>
              <a:ext cx="252572" cy="154682"/>
              <a:chOff x="1503507" y="3584988"/>
              <a:chExt cx="699767" cy="469550"/>
            </a:xfrm>
          </p:grpSpPr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33A5B0C5-EF04-4493-9A73-BB4A6F1DA95F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Rectangle 1063">
                <a:extLst>
                  <a:ext uri="{FF2B5EF4-FFF2-40B4-BE49-F238E27FC236}">
                    <a16:creationId xmlns:a16="http://schemas.microsoft.com/office/drawing/2014/main" id="{960B980C-0D41-4DB9-8496-D80AA4AFDA4A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E0E3A88-16E0-4E41-BF44-70126C880733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6" name="Rectangle 1065">
                <a:extLst>
                  <a:ext uri="{FF2B5EF4-FFF2-40B4-BE49-F238E27FC236}">
                    <a16:creationId xmlns:a16="http://schemas.microsoft.com/office/drawing/2014/main" id="{474A5165-B11E-43F0-B3D1-2E1E31682E8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7" name="Rectangle 1066">
                <a:extLst>
                  <a:ext uri="{FF2B5EF4-FFF2-40B4-BE49-F238E27FC236}">
                    <a16:creationId xmlns:a16="http://schemas.microsoft.com/office/drawing/2014/main" id="{4927276A-7FCE-4137-B5AF-543B54638718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8" name="Rectangle 1067">
                <a:extLst>
                  <a:ext uri="{FF2B5EF4-FFF2-40B4-BE49-F238E27FC236}">
                    <a16:creationId xmlns:a16="http://schemas.microsoft.com/office/drawing/2014/main" id="{5C49B885-6B7D-488C-BDE9-CD127D3BDF43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79" name="Rectangle 978">
              <a:extLst>
                <a:ext uri="{FF2B5EF4-FFF2-40B4-BE49-F238E27FC236}">
                  <a16:creationId xmlns:a16="http://schemas.microsoft.com/office/drawing/2014/main" id="{1FF3090D-DEF4-42CA-9D24-6AA3FFBB432D}"/>
                </a:ext>
              </a:extLst>
            </p:cNvPr>
            <p:cNvSpPr/>
            <p:nvPr/>
          </p:nvSpPr>
          <p:spPr>
            <a:xfrm flipH="1">
              <a:off x="9287630" y="4902582"/>
              <a:ext cx="251858" cy="515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0" name="Rectangle 979">
              <a:extLst>
                <a:ext uri="{FF2B5EF4-FFF2-40B4-BE49-F238E27FC236}">
                  <a16:creationId xmlns:a16="http://schemas.microsoft.com/office/drawing/2014/main" id="{5D01E906-C21C-47E3-B9E8-4B84381CEA43}"/>
                </a:ext>
              </a:extLst>
            </p:cNvPr>
            <p:cNvSpPr/>
            <p:nvPr/>
          </p:nvSpPr>
          <p:spPr>
            <a:xfrm flipH="1">
              <a:off x="9287630" y="4851021"/>
              <a:ext cx="251858" cy="5156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1" name="Rectangle 980">
              <a:extLst>
                <a:ext uri="{FF2B5EF4-FFF2-40B4-BE49-F238E27FC236}">
                  <a16:creationId xmlns:a16="http://schemas.microsoft.com/office/drawing/2014/main" id="{0CA935B9-CD5E-4748-AADA-6EE562DAE7DF}"/>
                </a:ext>
              </a:extLst>
            </p:cNvPr>
            <p:cNvSpPr/>
            <p:nvPr/>
          </p:nvSpPr>
          <p:spPr>
            <a:xfrm flipH="1">
              <a:off x="9414275" y="4902582"/>
              <a:ext cx="125928" cy="515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2" name="Rectangle 981">
              <a:extLst>
                <a:ext uri="{FF2B5EF4-FFF2-40B4-BE49-F238E27FC236}">
                  <a16:creationId xmlns:a16="http://schemas.microsoft.com/office/drawing/2014/main" id="{7BB6B245-EB46-4224-B783-4C351EB4DEC5}"/>
                </a:ext>
              </a:extLst>
            </p:cNvPr>
            <p:cNvSpPr/>
            <p:nvPr/>
          </p:nvSpPr>
          <p:spPr>
            <a:xfrm flipH="1">
              <a:off x="9414275" y="4851021"/>
              <a:ext cx="125928" cy="5156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3" name="Group 982">
              <a:extLst>
                <a:ext uri="{FF2B5EF4-FFF2-40B4-BE49-F238E27FC236}">
                  <a16:creationId xmlns:a16="http://schemas.microsoft.com/office/drawing/2014/main" id="{61FD3956-6523-4686-BAFA-E1A697F8509D}"/>
                </a:ext>
              </a:extLst>
            </p:cNvPr>
            <p:cNvGrpSpPr/>
            <p:nvPr/>
          </p:nvGrpSpPr>
          <p:grpSpPr>
            <a:xfrm flipH="1">
              <a:off x="9287632" y="5872471"/>
              <a:ext cx="252572" cy="154682"/>
              <a:chOff x="1501532" y="5950339"/>
              <a:chExt cx="699763" cy="469550"/>
            </a:xfrm>
          </p:grpSpPr>
          <p:sp>
            <p:nvSpPr>
              <p:cNvPr id="1057" name="Rectangle 1056">
                <a:extLst>
                  <a:ext uri="{FF2B5EF4-FFF2-40B4-BE49-F238E27FC236}">
                    <a16:creationId xmlns:a16="http://schemas.microsoft.com/office/drawing/2014/main" id="{FA9979C1-B355-4B37-A9DF-FC63319CB288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E63799AA-FAA8-4809-9881-D58C97F2F1EA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5A9F7819-7ABD-4535-BFC5-162469253170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0" name="Rectangle 1059">
                <a:extLst>
                  <a:ext uri="{FF2B5EF4-FFF2-40B4-BE49-F238E27FC236}">
                    <a16:creationId xmlns:a16="http://schemas.microsoft.com/office/drawing/2014/main" id="{B4A825DD-5A4F-4003-9538-F7105AA95EE0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1" name="Rectangle 1060">
                <a:extLst>
                  <a:ext uri="{FF2B5EF4-FFF2-40B4-BE49-F238E27FC236}">
                    <a16:creationId xmlns:a16="http://schemas.microsoft.com/office/drawing/2014/main" id="{38D5256E-1658-47BD-AD4D-550266DAF33F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Rectangle 1061">
                <a:extLst>
                  <a:ext uri="{FF2B5EF4-FFF2-40B4-BE49-F238E27FC236}">
                    <a16:creationId xmlns:a16="http://schemas.microsoft.com/office/drawing/2014/main" id="{E57A93A3-F412-4FDD-BFB1-262B14FD570E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7" name="Group 996">
              <a:extLst>
                <a:ext uri="{FF2B5EF4-FFF2-40B4-BE49-F238E27FC236}">
                  <a16:creationId xmlns:a16="http://schemas.microsoft.com/office/drawing/2014/main" id="{3BA65781-97FB-4110-BE39-DFC16F6CEAC1}"/>
                </a:ext>
              </a:extLst>
            </p:cNvPr>
            <p:cNvGrpSpPr/>
            <p:nvPr/>
          </p:nvGrpSpPr>
          <p:grpSpPr>
            <a:xfrm flipH="1">
              <a:off x="10069389" y="1563193"/>
              <a:ext cx="252572" cy="206243"/>
              <a:chOff x="-9168" y="976137"/>
              <a:chExt cx="699767" cy="632855"/>
            </a:xfrm>
          </p:grpSpPr>
          <p:sp>
            <p:nvSpPr>
              <p:cNvPr id="1049" name="Rectangle 1048">
                <a:extLst>
                  <a:ext uri="{FF2B5EF4-FFF2-40B4-BE49-F238E27FC236}">
                    <a16:creationId xmlns:a16="http://schemas.microsoft.com/office/drawing/2014/main" id="{C10148E3-92CF-4EE8-B0B7-3A029649FE39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Rectangle 1049">
                <a:extLst>
                  <a:ext uri="{FF2B5EF4-FFF2-40B4-BE49-F238E27FC236}">
                    <a16:creationId xmlns:a16="http://schemas.microsoft.com/office/drawing/2014/main" id="{E5DD3813-3192-4CEC-95C1-90E89EB6FD30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BB6E44AB-5636-472B-833D-4A65CF5BE59E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5E65C0B7-1997-418C-A3C5-0597CF965F9F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40C58A63-CC49-4B3E-AC18-AF29DBA12F99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A2BA304B-74DB-4E90-8289-7073DE6A5A65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Rectangle 1054">
                <a:extLst>
                  <a:ext uri="{FF2B5EF4-FFF2-40B4-BE49-F238E27FC236}">
                    <a16:creationId xmlns:a16="http://schemas.microsoft.com/office/drawing/2014/main" id="{3B2AC4A9-8700-4EC0-BF6F-18FBBABC73F5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Rectangle 1055">
                <a:extLst>
                  <a:ext uri="{FF2B5EF4-FFF2-40B4-BE49-F238E27FC236}">
                    <a16:creationId xmlns:a16="http://schemas.microsoft.com/office/drawing/2014/main" id="{6A49AC42-2465-4F3C-A7B4-06EDB7013EE5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9" name="Group 998">
              <a:extLst>
                <a:ext uri="{FF2B5EF4-FFF2-40B4-BE49-F238E27FC236}">
                  <a16:creationId xmlns:a16="http://schemas.microsoft.com/office/drawing/2014/main" id="{5CB59F02-38D2-4EA8-BE24-A34687AE5397}"/>
                </a:ext>
              </a:extLst>
            </p:cNvPr>
            <p:cNvGrpSpPr/>
            <p:nvPr/>
          </p:nvGrpSpPr>
          <p:grpSpPr>
            <a:xfrm flipH="1">
              <a:off x="10078381" y="3746585"/>
              <a:ext cx="252572" cy="103122"/>
              <a:chOff x="-10297" y="3581792"/>
              <a:chExt cx="699767" cy="3130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F4DF8B3F-E30A-40B7-925E-6C18C5E2A45E}"/>
                  </a:ext>
                </a:extLst>
              </p:cNvPr>
              <p:cNvSpPr/>
              <p:nvPr/>
            </p:nvSpPr>
            <p:spPr>
              <a:xfrm>
                <a:off x="-8319" y="3738308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Rectangle 1035">
                <a:extLst>
                  <a:ext uri="{FF2B5EF4-FFF2-40B4-BE49-F238E27FC236}">
                    <a16:creationId xmlns:a16="http://schemas.microsoft.com/office/drawing/2014/main" id="{A9945658-15A8-4DF8-AD3D-9FB78C432184}"/>
                  </a:ext>
                </a:extLst>
              </p:cNvPr>
              <p:cNvSpPr/>
              <p:nvPr/>
            </p:nvSpPr>
            <p:spPr>
              <a:xfrm>
                <a:off x="-8319" y="3581792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7" name="Rectangle 1036">
                <a:extLst>
                  <a:ext uri="{FF2B5EF4-FFF2-40B4-BE49-F238E27FC236}">
                    <a16:creationId xmlns:a16="http://schemas.microsoft.com/office/drawing/2014/main" id="{E93E7DA2-595D-4B42-A430-0384EEFF8BF8}"/>
                  </a:ext>
                </a:extLst>
              </p:cNvPr>
              <p:cNvSpPr/>
              <p:nvPr/>
            </p:nvSpPr>
            <p:spPr>
              <a:xfrm>
                <a:off x="-10297" y="373830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8" name="Rectangle 1037">
                <a:extLst>
                  <a:ext uri="{FF2B5EF4-FFF2-40B4-BE49-F238E27FC236}">
                    <a16:creationId xmlns:a16="http://schemas.microsoft.com/office/drawing/2014/main" id="{8A676D7D-5558-438E-8870-A1DC1C5D935F}"/>
                  </a:ext>
                </a:extLst>
              </p:cNvPr>
              <p:cNvSpPr/>
              <p:nvPr/>
            </p:nvSpPr>
            <p:spPr>
              <a:xfrm>
                <a:off x="-10297" y="358179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1" name="Group 1000">
              <a:extLst>
                <a:ext uri="{FF2B5EF4-FFF2-40B4-BE49-F238E27FC236}">
                  <a16:creationId xmlns:a16="http://schemas.microsoft.com/office/drawing/2014/main" id="{705AC660-4D39-464D-B86C-16518F2ACDE3}"/>
                </a:ext>
              </a:extLst>
            </p:cNvPr>
            <p:cNvGrpSpPr/>
            <p:nvPr/>
          </p:nvGrpSpPr>
          <p:grpSpPr>
            <a:xfrm flipH="1">
              <a:off x="9281515" y="2899076"/>
              <a:ext cx="252572" cy="154682"/>
              <a:chOff x="1503507" y="3584988"/>
              <a:chExt cx="699767" cy="469550"/>
            </a:xfrm>
          </p:grpSpPr>
          <p:sp>
            <p:nvSpPr>
              <p:cNvPr id="1019" name="Rectangle 1018">
                <a:extLst>
                  <a:ext uri="{FF2B5EF4-FFF2-40B4-BE49-F238E27FC236}">
                    <a16:creationId xmlns:a16="http://schemas.microsoft.com/office/drawing/2014/main" id="{17802869-DA7C-4E92-AE56-651E4D81F1EB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Rectangle 1019">
                <a:extLst>
                  <a:ext uri="{FF2B5EF4-FFF2-40B4-BE49-F238E27FC236}">
                    <a16:creationId xmlns:a16="http://schemas.microsoft.com/office/drawing/2014/main" id="{52D4C2B8-5872-4908-BB08-D7EB7003957D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Rectangle 1020">
                <a:extLst>
                  <a:ext uri="{FF2B5EF4-FFF2-40B4-BE49-F238E27FC236}">
                    <a16:creationId xmlns:a16="http://schemas.microsoft.com/office/drawing/2014/main" id="{D4DAE64A-6F3D-41B8-9D99-16DF79D218DF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Rectangle 1021">
                <a:extLst>
                  <a:ext uri="{FF2B5EF4-FFF2-40B4-BE49-F238E27FC236}">
                    <a16:creationId xmlns:a16="http://schemas.microsoft.com/office/drawing/2014/main" id="{AB1FF5E6-B3EE-4C61-9463-26FC8FB0FD5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3" name="Rectangle 1022">
                <a:extLst>
                  <a:ext uri="{FF2B5EF4-FFF2-40B4-BE49-F238E27FC236}">
                    <a16:creationId xmlns:a16="http://schemas.microsoft.com/office/drawing/2014/main" id="{D90B1F57-913B-40FF-8F3C-80BEEECC27D9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132BCFD6-C6DC-4A06-84AA-6FF025FDC741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5" name="Group 1004">
              <a:extLst>
                <a:ext uri="{FF2B5EF4-FFF2-40B4-BE49-F238E27FC236}">
                  <a16:creationId xmlns:a16="http://schemas.microsoft.com/office/drawing/2014/main" id="{30E24726-3B2B-4597-8B00-BA3FE003E70F}"/>
                </a:ext>
              </a:extLst>
            </p:cNvPr>
            <p:cNvGrpSpPr/>
            <p:nvPr/>
          </p:nvGrpSpPr>
          <p:grpSpPr>
            <a:xfrm flipH="1">
              <a:off x="9287632" y="6028967"/>
              <a:ext cx="252572" cy="154682"/>
              <a:chOff x="1501532" y="5950339"/>
              <a:chExt cx="699763" cy="469550"/>
            </a:xfrm>
          </p:grpSpPr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90BB4057-DCC9-4C28-BED1-79451313573A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1622F18F-DF56-48A0-963F-EA1C36C472F5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F89841D2-DAE3-4A8C-B470-D4E561CB7DF7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FFABE67B-6C2E-49D1-A492-AFAD7DB91896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7132EC21-0DA1-45ED-8D76-9DBB1A875547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8" name="Rectangle 1017">
                <a:extLst>
                  <a:ext uri="{FF2B5EF4-FFF2-40B4-BE49-F238E27FC236}">
                    <a16:creationId xmlns:a16="http://schemas.microsoft.com/office/drawing/2014/main" id="{640C5A69-0F4A-4E78-AAA9-528DF4F6D51F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09" name="Group 1008">
              <a:extLst>
                <a:ext uri="{FF2B5EF4-FFF2-40B4-BE49-F238E27FC236}">
                  <a16:creationId xmlns:a16="http://schemas.microsoft.com/office/drawing/2014/main" id="{AE8858B7-F674-4F2E-B794-671CA1DA0236}"/>
                </a:ext>
              </a:extLst>
            </p:cNvPr>
            <p:cNvGrpSpPr/>
            <p:nvPr/>
          </p:nvGrpSpPr>
          <p:grpSpPr>
            <a:xfrm flipH="1">
              <a:off x="9287990" y="4957019"/>
              <a:ext cx="252572" cy="51561"/>
              <a:chOff x="1871392" y="4931652"/>
              <a:chExt cx="274320" cy="64008"/>
            </a:xfrm>
          </p:grpSpPr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0EDFC92E-BDBB-4062-BF2E-D867BF140E6C}"/>
                  </a:ext>
                </a:extLst>
              </p:cNvPr>
              <p:cNvSpPr/>
              <p:nvPr/>
            </p:nvSpPr>
            <p:spPr>
              <a:xfrm>
                <a:off x="1872167" y="4931652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B24053C-F6A4-4B71-9FB6-D6F606764423}"/>
                  </a:ext>
                </a:extLst>
              </p:cNvPr>
              <p:cNvSpPr/>
              <p:nvPr/>
            </p:nvSpPr>
            <p:spPr>
              <a:xfrm>
                <a:off x="1871392" y="4931652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4A188430-7A6E-4284-A07F-EFCF9CB81959}"/>
                </a:ext>
              </a:extLst>
            </p:cNvPr>
            <p:cNvGrpSpPr/>
            <p:nvPr/>
          </p:nvGrpSpPr>
          <p:grpSpPr>
            <a:xfrm flipH="1">
              <a:off x="10070326" y="1666491"/>
              <a:ext cx="252572" cy="206243"/>
              <a:chOff x="-9168" y="976137"/>
              <a:chExt cx="699767" cy="632855"/>
            </a:xfrm>
          </p:grpSpPr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C60B40EE-5CAB-4C68-8F0C-C121FE899CE2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E03C6A23-13C7-454F-81B5-E1D4F45D6BE5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70EE7B63-0886-4ED8-8929-A162E6F5EEEA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0" name="Rectangle 1099">
                <a:extLst>
                  <a:ext uri="{FF2B5EF4-FFF2-40B4-BE49-F238E27FC236}">
                    <a16:creationId xmlns:a16="http://schemas.microsoft.com/office/drawing/2014/main" id="{C337E6C9-1197-4467-9265-7FA1138FF792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1" name="Rectangle 1100">
                <a:extLst>
                  <a:ext uri="{FF2B5EF4-FFF2-40B4-BE49-F238E27FC236}">
                    <a16:creationId xmlns:a16="http://schemas.microsoft.com/office/drawing/2014/main" id="{04B2F6B1-9B99-435C-B312-15076E36F23B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2" name="Rectangle 1101">
                <a:extLst>
                  <a:ext uri="{FF2B5EF4-FFF2-40B4-BE49-F238E27FC236}">
                    <a16:creationId xmlns:a16="http://schemas.microsoft.com/office/drawing/2014/main" id="{935D215F-6663-4C73-88AC-429BCD233645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07470B4F-C76F-464C-87CA-82E591F63D16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70A1C83F-3DFF-4628-9EBB-79DBB6E503E9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5" name="Group 1104">
              <a:extLst>
                <a:ext uri="{FF2B5EF4-FFF2-40B4-BE49-F238E27FC236}">
                  <a16:creationId xmlns:a16="http://schemas.microsoft.com/office/drawing/2014/main" id="{A56A95C9-8AA4-46F4-8877-078DA88DF694}"/>
                </a:ext>
              </a:extLst>
            </p:cNvPr>
            <p:cNvGrpSpPr/>
            <p:nvPr/>
          </p:nvGrpSpPr>
          <p:grpSpPr>
            <a:xfrm flipH="1">
              <a:off x="10014802" y="2743265"/>
              <a:ext cx="252572" cy="154682"/>
              <a:chOff x="1503507" y="3584988"/>
              <a:chExt cx="699767" cy="469550"/>
            </a:xfrm>
          </p:grpSpPr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02226EC4-BF20-49DE-98BC-6241C34D3EEE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2321973F-585B-4CD7-B632-2D5876BC7DEC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8" name="Rectangle 1107">
                <a:extLst>
                  <a:ext uri="{FF2B5EF4-FFF2-40B4-BE49-F238E27FC236}">
                    <a16:creationId xmlns:a16="http://schemas.microsoft.com/office/drawing/2014/main" id="{9078E259-F23D-4BE9-938A-7972B3E87862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9" name="Rectangle 1108">
                <a:extLst>
                  <a:ext uri="{FF2B5EF4-FFF2-40B4-BE49-F238E27FC236}">
                    <a16:creationId xmlns:a16="http://schemas.microsoft.com/office/drawing/2014/main" id="{89BBE756-271B-4DF2-8F61-C18B595E67E6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0" name="Rectangle 1109">
                <a:extLst>
                  <a:ext uri="{FF2B5EF4-FFF2-40B4-BE49-F238E27FC236}">
                    <a16:creationId xmlns:a16="http://schemas.microsoft.com/office/drawing/2014/main" id="{ECC759C8-92C4-49FC-84DE-CE20ABF06C43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19A90EB4-33F5-4AE3-AB14-8E8EBDD4282E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2" name="Group 1111">
              <a:extLst>
                <a:ext uri="{FF2B5EF4-FFF2-40B4-BE49-F238E27FC236}">
                  <a16:creationId xmlns:a16="http://schemas.microsoft.com/office/drawing/2014/main" id="{D93540A9-0B0E-4503-A71A-AB06123EEE2A}"/>
                </a:ext>
              </a:extLst>
            </p:cNvPr>
            <p:cNvGrpSpPr/>
            <p:nvPr/>
          </p:nvGrpSpPr>
          <p:grpSpPr>
            <a:xfrm flipH="1">
              <a:off x="10014471" y="2896794"/>
              <a:ext cx="252572" cy="154682"/>
              <a:chOff x="1503507" y="3584988"/>
              <a:chExt cx="699767" cy="469550"/>
            </a:xfrm>
          </p:grpSpPr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B4CB24EB-7671-4BC0-AA5A-A96D074CA05B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4" name="Rectangle 1113">
                <a:extLst>
                  <a:ext uri="{FF2B5EF4-FFF2-40B4-BE49-F238E27FC236}">
                    <a16:creationId xmlns:a16="http://schemas.microsoft.com/office/drawing/2014/main" id="{12FDA546-02AD-4579-B28B-995139EF1A8C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5" name="Rectangle 1114">
                <a:extLst>
                  <a:ext uri="{FF2B5EF4-FFF2-40B4-BE49-F238E27FC236}">
                    <a16:creationId xmlns:a16="http://schemas.microsoft.com/office/drawing/2014/main" id="{9A36B6CF-BA60-495F-9DB8-D89332C7E06A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931EA7A6-51F2-4D47-A524-414862EF34C2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7" name="Rectangle 1116">
                <a:extLst>
                  <a:ext uri="{FF2B5EF4-FFF2-40B4-BE49-F238E27FC236}">
                    <a16:creationId xmlns:a16="http://schemas.microsoft.com/office/drawing/2014/main" id="{7579D2B3-B37D-4F7F-8288-6BB329E4D39E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8" name="Rectangle 1117">
                <a:extLst>
                  <a:ext uri="{FF2B5EF4-FFF2-40B4-BE49-F238E27FC236}">
                    <a16:creationId xmlns:a16="http://schemas.microsoft.com/office/drawing/2014/main" id="{3E5EC4F6-F88B-4C16-87A5-B033F78669FC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DAFCEDD9-2874-454F-8BA7-5556F95C08BE}"/>
                </a:ext>
              </a:extLst>
            </p:cNvPr>
            <p:cNvGrpSpPr/>
            <p:nvPr/>
          </p:nvGrpSpPr>
          <p:grpSpPr>
            <a:xfrm flipH="1">
              <a:off x="10015769" y="3050689"/>
              <a:ext cx="252572" cy="154682"/>
              <a:chOff x="1503507" y="3584988"/>
              <a:chExt cx="699767" cy="469550"/>
            </a:xfrm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83F8F7A6-92ED-4AC4-AD1A-C5FA7E85AE4A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677C524B-9399-4955-8A24-885135FA2E90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2" name="Rectangle 1121">
                <a:extLst>
                  <a:ext uri="{FF2B5EF4-FFF2-40B4-BE49-F238E27FC236}">
                    <a16:creationId xmlns:a16="http://schemas.microsoft.com/office/drawing/2014/main" id="{5A30F19C-CFB8-43AA-8BEB-9398C6F767B9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A2D3673F-0F75-4525-95F2-4C5B46892871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4" name="Rectangle 1123">
                <a:extLst>
                  <a:ext uri="{FF2B5EF4-FFF2-40B4-BE49-F238E27FC236}">
                    <a16:creationId xmlns:a16="http://schemas.microsoft.com/office/drawing/2014/main" id="{FE62ADBC-E423-4E35-8BD7-FD41D983D14C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5" name="Rectangle 1124">
                <a:extLst>
                  <a:ext uri="{FF2B5EF4-FFF2-40B4-BE49-F238E27FC236}">
                    <a16:creationId xmlns:a16="http://schemas.microsoft.com/office/drawing/2014/main" id="{E63D2740-5FFC-42F2-8755-9FB59C030290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DA9BF890-F008-48E5-80C8-575B77FA5C9C}"/>
                </a:ext>
              </a:extLst>
            </p:cNvPr>
            <p:cNvGrpSpPr/>
            <p:nvPr/>
          </p:nvGrpSpPr>
          <p:grpSpPr>
            <a:xfrm flipH="1">
              <a:off x="10077363" y="3852804"/>
              <a:ext cx="252572" cy="154682"/>
              <a:chOff x="1505482" y="2196547"/>
              <a:chExt cx="699768" cy="469549"/>
            </a:xfrm>
          </p:grpSpPr>
          <p:sp>
            <p:nvSpPr>
              <p:cNvPr id="1127" name="Rectangle 1126">
                <a:extLst>
                  <a:ext uri="{FF2B5EF4-FFF2-40B4-BE49-F238E27FC236}">
                    <a16:creationId xmlns:a16="http://schemas.microsoft.com/office/drawing/2014/main" id="{14479E80-306A-42B1-A335-3AAB5CC51C95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8" name="Rectangle 1127">
                <a:extLst>
                  <a:ext uri="{FF2B5EF4-FFF2-40B4-BE49-F238E27FC236}">
                    <a16:creationId xmlns:a16="http://schemas.microsoft.com/office/drawing/2014/main" id="{31607EBC-88BB-45E3-9EC1-3A9588086558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A4FD38E9-2DCA-4EEA-AA2F-F4B2E6C1D377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0" name="Rectangle 1129">
                <a:extLst>
                  <a:ext uri="{FF2B5EF4-FFF2-40B4-BE49-F238E27FC236}">
                    <a16:creationId xmlns:a16="http://schemas.microsoft.com/office/drawing/2014/main" id="{4C022415-F041-4D7D-83D0-595F136146DF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1" name="Rectangle 1130">
                <a:extLst>
                  <a:ext uri="{FF2B5EF4-FFF2-40B4-BE49-F238E27FC236}">
                    <a16:creationId xmlns:a16="http://schemas.microsoft.com/office/drawing/2014/main" id="{96EF2D90-2607-473C-9A6F-ED22D4E60C60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2" name="Rectangle 1131">
                <a:extLst>
                  <a:ext uri="{FF2B5EF4-FFF2-40B4-BE49-F238E27FC236}">
                    <a16:creationId xmlns:a16="http://schemas.microsoft.com/office/drawing/2014/main" id="{4B4D9FCD-3B55-45AF-B457-A12B1809B142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33" name="Group 1132">
              <a:extLst>
                <a:ext uri="{FF2B5EF4-FFF2-40B4-BE49-F238E27FC236}">
                  <a16:creationId xmlns:a16="http://schemas.microsoft.com/office/drawing/2014/main" id="{11E2401C-C38F-4C00-ABF0-C6CA71499D6B}"/>
                </a:ext>
              </a:extLst>
            </p:cNvPr>
            <p:cNvGrpSpPr/>
            <p:nvPr/>
          </p:nvGrpSpPr>
          <p:grpSpPr>
            <a:xfrm flipH="1">
              <a:off x="10073790" y="4989354"/>
              <a:ext cx="252572" cy="206243"/>
              <a:chOff x="-4761" y="4708701"/>
              <a:chExt cx="699768" cy="626065"/>
            </a:xfrm>
          </p:grpSpPr>
          <p:sp>
            <p:nvSpPr>
              <p:cNvPr id="1134" name="Rectangle 1133">
                <a:extLst>
                  <a:ext uri="{FF2B5EF4-FFF2-40B4-BE49-F238E27FC236}">
                    <a16:creationId xmlns:a16="http://schemas.microsoft.com/office/drawing/2014/main" id="{E3BFA5DE-8536-45C9-B20E-61724A15B1F7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Rectangle 1134">
                <a:extLst>
                  <a:ext uri="{FF2B5EF4-FFF2-40B4-BE49-F238E27FC236}">
                    <a16:creationId xmlns:a16="http://schemas.microsoft.com/office/drawing/2014/main" id="{A2B5A3E3-F640-4848-A289-13D7C397076A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Rectangle 1135">
                <a:extLst>
                  <a:ext uri="{FF2B5EF4-FFF2-40B4-BE49-F238E27FC236}">
                    <a16:creationId xmlns:a16="http://schemas.microsoft.com/office/drawing/2014/main" id="{EEF6E8CC-705B-44FA-ADF4-4076C3EA96A4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71FFBD17-75C4-4E2E-B645-4A5D33AC854A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8" name="Rectangle 1137">
                <a:extLst>
                  <a:ext uri="{FF2B5EF4-FFF2-40B4-BE49-F238E27FC236}">
                    <a16:creationId xmlns:a16="http://schemas.microsoft.com/office/drawing/2014/main" id="{0739C25E-FEB5-4190-A735-2D9F1ABEFEE6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DA86F29C-8CBB-4DCE-BC70-77ADAD413660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0" name="Rectangle 1139">
                <a:extLst>
                  <a:ext uri="{FF2B5EF4-FFF2-40B4-BE49-F238E27FC236}">
                    <a16:creationId xmlns:a16="http://schemas.microsoft.com/office/drawing/2014/main" id="{3766E746-63FF-4435-90C9-C2C3C3951617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1" name="Rectangle 1140">
                <a:extLst>
                  <a:ext uri="{FF2B5EF4-FFF2-40B4-BE49-F238E27FC236}">
                    <a16:creationId xmlns:a16="http://schemas.microsoft.com/office/drawing/2014/main" id="{9BFE4033-D8B0-4A36-931B-427C0C40B8B6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2" name="Group 1141">
              <a:extLst>
                <a:ext uri="{FF2B5EF4-FFF2-40B4-BE49-F238E27FC236}">
                  <a16:creationId xmlns:a16="http://schemas.microsoft.com/office/drawing/2014/main" id="{600A1BD5-6E3B-4B57-B465-D7C54D1D2536}"/>
                </a:ext>
              </a:extLst>
            </p:cNvPr>
            <p:cNvGrpSpPr/>
            <p:nvPr/>
          </p:nvGrpSpPr>
          <p:grpSpPr>
            <a:xfrm flipH="1">
              <a:off x="10067890" y="5876278"/>
              <a:ext cx="252572" cy="154682"/>
              <a:chOff x="1501532" y="5950339"/>
              <a:chExt cx="699763" cy="469550"/>
            </a:xfrm>
          </p:grpSpPr>
          <p:sp>
            <p:nvSpPr>
              <p:cNvPr id="1143" name="Rectangle 1142">
                <a:extLst>
                  <a:ext uri="{FF2B5EF4-FFF2-40B4-BE49-F238E27FC236}">
                    <a16:creationId xmlns:a16="http://schemas.microsoft.com/office/drawing/2014/main" id="{2EC7BE6F-90A0-4C0A-B8EE-A56B314386E5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4" name="Rectangle 1143">
                <a:extLst>
                  <a:ext uri="{FF2B5EF4-FFF2-40B4-BE49-F238E27FC236}">
                    <a16:creationId xmlns:a16="http://schemas.microsoft.com/office/drawing/2014/main" id="{9457E055-28A8-4A14-9DE8-E387C2BDCBBD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Rectangle 1144">
                <a:extLst>
                  <a:ext uri="{FF2B5EF4-FFF2-40B4-BE49-F238E27FC236}">
                    <a16:creationId xmlns:a16="http://schemas.microsoft.com/office/drawing/2014/main" id="{3F7E297D-F644-472E-966A-03CA79FC415F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6" name="Rectangle 1145">
                <a:extLst>
                  <a:ext uri="{FF2B5EF4-FFF2-40B4-BE49-F238E27FC236}">
                    <a16:creationId xmlns:a16="http://schemas.microsoft.com/office/drawing/2014/main" id="{EDD489CB-2741-4911-9394-556A9DAD09DA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7" name="Rectangle 1146">
                <a:extLst>
                  <a:ext uri="{FF2B5EF4-FFF2-40B4-BE49-F238E27FC236}">
                    <a16:creationId xmlns:a16="http://schemas.microsoft.com/office/drawing/2014/main" id="{775C1A08-D0B5-481D-9CFE-3D6B677E19EA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EF021988-006F-4D70-BB03-FD5395D81596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16099407-9F57-4079-970F-672330609E1D}"/>
                </a:ext>
              </a:extLst>
            </p:cNvPr>
            <p:cNvGrpSpPr/>
            <p:nvPr/>
          </p:nvGrpSpPr>
          <p:grpSpPr>
            <a:xfrm flipH="1">
              <a:off x="10067890" y="6032774"/>
              <a:ext cx="252572" cy="154682"/>
              <a:chOff x="1501532" y="5950339"/>
              <a:chExt cx="699763" cy="469550"/>
            </a:xfrm>
          </p:grpSpPr>
          <p:sp>
            <p:nvSpPr>
              <p:cNvPr id="1150" name="Rectangle 1149">
                <a:extLst>
                  <a:ext uri="{FF2B5EF4-FFF2-40B4-BE49-F238E27FC236}">
                    <a16:creationId xmlns:a16="http://schemas.microsoft.com/office/drawing/2014/main" id="{413B7119-63EF-46B1-9950-9777ED772EEB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D0FA2F82-70C5-4A0B-ABED-BFB7217DC3D3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F26F94E6-193C-493F-85BF-E10DDD1EA6DA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CC8ABCEE-BB92-4EB4-98ED-6F30D4FD22A8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9FFEA159-4731-4411-A360-B4958C409B73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A7CE2AC4-7FC2-47E8-BDC5-12124A3EAF28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56" name="Group 1155">
              <a:extLst>
                <a:ext uri="{FF2B5EF4-FFF2-40B4-BE49-F238E27FC236}">
                  <a16:creationId xmlns:a16="http://schemas.microsoft.com/office/drawing/2014/main" id="{7005BF81-6D09-4728-B4AB-A7CBE51589EB}"/>
                </a:ext>
              </a:extLst>
            </p:cNvPr>
            <p:cNvGrpSpPr/>
            <p:nvPr/>
          </p:nvGrpSpPr>
          <p:grpSpPr>
            <a:xfrm flipH="1">
              <a:off x="10066982" y="6032332"/>
              <a:ext cx="252572" cy="154682"/>
              <a:chOff x="1501532" y="5950339"/>
              <a:chExt cx="699763" cy="469550"/>
            </a:xfrm>
          </p:grpSpPr>
          <p:sp>
            <p:nvSpPr>
              <p:cNvPr id="1157" name="Rectangle 1156">
                <a:extLst>
                  <a:ext uri="{FF2B5EF4-FFF2-40B4-BE49-F238E27FC236}">
                    <a16:creationId xmlns:a16="http://schemas.microsoft.com/office/drawing/2014/main" id="{B90A7AD8-EF8A-43AC-8612-5858420D3BBC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8" name="Rectangle 1157">
                <a:extLst>
                  <a:ext uri="{FF2B5EF4-FFF2-40B4-BE49-F238E27FC236}">
                    <a16:creationId xmlns:a16="http://schemas.microsoft.com/office/drawing/2014/main" id="{59121AE8-5B74-4DDC-827E-ED2DFF316CA7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9" name="Rectangle 1158">
                <a:extLst>
                  <a:ext uri="{FF2B5EF4-FFF2-40B4-BE49-F238E27FC236}">
                    <a16:creationId xmlns:a16="http://schemas.microsoft.com/office/drawing/2014/main" id="{D599DC20-4011-44C2-A54B-9556D51997DF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0" name="Rectangle 1159">
                <a:extLst>
                  <a:ext uri="{FF2B5EF4-FFF2-40B4-BE49-F238E27FC236}">
                    <a16:creationId xmlns:a16="http://schemas.microsoft.com/office/drawing/2014/main" id="{005ECB70-5A21-40F4-A910-F2421C3F72D4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1" name="Rectangle 1160">
                <a:extLst>
                  <a:ext uri="{FF2B5EF4-FFF2-40B4-BE49-F238E27FC236}">
                    <a16:creationId xmlns:a16="http://schemas.microsoft.com/office/drawing/2014/main" id="{492CC637-F292-4C56-8B47-99DB9573C514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88294ED8-4E71-4ACD-BB59-06AEB8BC57E5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63" name="Group 1162">
              <a:extLst>
                <a:ext uri="{FF2B5EF4-FFF2-40B4-BE49-F238E27FC236}">
                  <a16:creationId xmlns:a16="http://schemas.microsoft.com/office/drawing/2014/main" id="{E7CDDD7B-FD04-4C57-9B0C-871D66B30755}"/>
                </a:ext>
              </a:extLst>
            </p:cNvPr>
            <p:cNvGrpSpPr/>
            <p:nvPr/>
          </p:nvGrpSpPr>
          <p:grpSpPr>
            <a:xfrm flipH="1">
              <a:off x="10066982" y="6188828"/>
              <a:ext cx="252572" cy="154682"/>
              <a:chOff x="1501532" y="5950339"/>
              <a:chExt cx="699763" cy="469550"/>
            </a:xfrm>
          </p:grpSpPr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7CAEF66A-7C90-4970-8E6D-21B00BBFEE21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5" name="Rectangle 1164">
                <a:extLst>
                  <a:ext uri="{FF2B5EF4-FFF2-40B4-BE49-F238E27FC236}">
                    <a16:creationId xmlns:a16="http://schemas.microsoft.com/office/drawing/2014/main" id="{40875AB0-750E-4B58-A60D-B13E3A503811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6" name="Rectangle 1165">
                <a:extLst>
                  <a:ext uri="{FF2B5EF4-FFF2-40B4-BE49-F238E27FC236}">
                    <a16:creationId xmlns:a16="http://schemas.microsoft.com/office/drawing/2014/main" id="{C53439D2-618C-4AA7-BE15-F6EC0452DAB2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7" name="Rectangle 1166">
                <a:extLst>
                  <a:ext uri="{FF2B5EF4-FFF2-40B4-BE49-F238E27FC236}">
                    <a16:creationId xmlns:a16="http://schemas.microsoft.com/office/drawing/2014/main" id="{D70B67D5-C869-4C1A-9B91-4F296147F3ED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8" name="Rectangle 1167">
                <a:extLst>
                  <a:ext uri="{FF2B5EF4-FFF2-40B4-BE49-F238E27FC236}">
                    <a16:creationId xmlns:a16="http://schemas.microsoft.com/office/drawing/2014/main" id="{45FE85C8-346C-4F63-B66E-C9040737B67A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9" name="Rectangle 1168">
                <a:extLst>
                  <a:ext uri="{FF2B5EF4-FFF2-40B4-BE49-F238E27FC236}">
                    <a16:creationId xmlns:a16="http://schemas.microsoft.com/office/drawing/2014/main" id="{548B5238-9736-4AFE-8501-4873B2D2551D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48AB2361-7BC0-4FC6-9B29-62163D8F6C31}"/>
                </a:ext>
              </a:extLst>
            </p:cNvPr>
            <p:cNvGrpSpPr/>
            <p:nvPr/>
          </p:nvGrpSpPr>
          <p:grpSpPr>
            <a:xfrm>
              <a:off x="9635109" y="1767397"/>
              <a:ext cx="356761" cy="4234069"/>
              <a:chOff x="11167824" y="939881"/>
              <a:chExt cx="542927" cy="5256207"/>
            </a:xfrm>
          </p:grpSpPr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76A39479-1555-4FD3-AFC6-747782873A9B}"/>
                  </a:ext>
                </a:extLst>
              </p:cNvPr>
              <p:cNvCxnSpPr/>
              <p:nvPr/>
            </p:nvCxnSpPr>
            <p:spPr>
              <a:xfrm>
                <a:off x="11167824" y="939881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40B37713-A3CE-4120-A483-C38990EB2930}"/>
                  </a:ext>
                </a:extLst>
              </p:cNvPr>
              <p:cNvCxnSpPr/>
              <p:nvPr/>
            </p:nvCxnSpPr>
            <p:spPr>
              <a:xfrm>
                <a:off x="11167824" y="2370305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71935A98-1386-4363-8132-2853194BEB14}"/>
                  </a:ext>
                </a:extLst>
              </p:cNvPr>
              <p:cNvCxnSpPr/>
              <p:nvPr/>
            </p:nvCxnSpPr>
            <p:spPr>
              <a:xfrm>
                <a:off x="11167824" y="3590200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Straight Arrow Connector 1172">
                <a:extLst>
                  <a:ext uri="{FF2B5EF4-FFF2-40B4-BE49-F238E27FC236}">
                    <a16:creationId xmlns:a16="http://schemas.microsoft.com/office/drawing/2014/main" id="{2C2F8F07-F970-4DBE-88DD-10C682673CAA}"/>
                  </a:ext>
                </a:extLst>
              </p:cNvPr>
              <p:cNvCxnSpPr/>
              <p:nvPr/>
            </p:nvCxnSpPr>
            <p:spPr>
              <a:xfrm>
                <a:off x="11167824" y="4879913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Straight Arrow Connector 1173">
                <a:extLst>
                  <a:ext uri="{FF2B5EF4-FFF2-40B4-BE49-F238E27FC236}">
                    <a16:creationId xmlns:a16="http://schemas.microsoft.com/office/drawing/2014/main" id="{4A3CE909-C400-4A5B-9DFD-0BD1A8BD55FA}"/>
                  </a:ext>
                </a:extLst>
              </p:cNvPr>
              <p:cNvCxnSpPr/>
              <p:nvPr/>
            </p:nvCxnSpPr>
            <p:spPr>
              <a:xfrm>
                <a:off x="11167824" y="6196088"/>
                <a:ext cx="54292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7" name="Rectangle 1176">
              <a:extLst>
                <a:ext uri="{FF2B5EF4-FFF2-40B4-BE49-F238E27FC236}">
                  <a16:creationId xmlns:a16="http://schemas.microsoft.com/office/drawing/2014/main" id="{C28F5F2C-29B2-45D5-84C7-21FC436FE3A8}"/>
                </a:ext>
              </a:extLst>
            </p:cNvPr>
            <p:cNvSpPr/>
            <p:nvPr/>
          </p:nvSpPr>
          <p:spPr>
            <a:xfrm>
              <a:off x="9201415" y="381573"/>
              <a:ext cx="1276691" cy="43916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Local inserts</a:t>
              </a:r>
            </a:p>
          </p:txBody>
        </p:sp>
      </p:grpSp>
      <p:sp>
        <p:nvSpPr>
          <p:cNvPr id="1180" name="Arrow: Right 1179">
            <a:extLst>
              <a:ext uri="{FF2B5EF4-FFF2-40B4-BE49-F238E27FC236}">
                <a16:creationId xmlns:a16="http://schemas.microsoft.com/office/drawing/2014/main" id="{A4BE892D-7527-4A3A-AC24-3F93DFDFFD95}"/>
              </a:ext>
            </a:extLst>
          </p:cNvPr>
          <p:cNvSpPr/>
          <p:nvPr/>
        </p:nvSpPr>
        <p:spPr>
          <a:xfrm>
            <a:off x="7017170" y="3964684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4" name="Arrow: Right 1183">
            <a:extLst>
              <a:ext uri="{FF2B5EF4-FFF2-40B4-BE49-F238E27FC236}">
                <a16:creationId xmlns:a16="http://schemas.microsoft.com/office/drawing/2014/main" id="{EEA7C294-A7C8-45F0-8941-7319F1230B48}"/>
              </a:ext>
            </a:extLst>
          </p:cNvPr>
          <p:cNvSpPr/>
          <p:nvPr/>
        </p:nvSpPr>
        <p:spPr>
          <a:xfrm>
            <a:off x="7017170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8A3A7-B6B7-476D-84AD-5BA2DAB74CE5}"/>
              </a:ext>
            </a:extLst>
          </p:cNvPr>
          <p:cNvSpPr txBox="1"/>
          <p:nvPr/>
        </p:nvSpPr>
        <p:spPr>
          <a:xfrm>
            <a:off x="1431191" y="1143997"/>
            <a:ext cx="3382943" cy="32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Join        Project        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539EF3-5CE7-476E-A46A-97F6BD081ED1}"/>
              </a:ext>
            </a:extLst>
          </p:cNvPr>
          <p:cNvSpPr/>
          <p:nvPr/>
        </p:nvSpPr>
        <p:spPr>
          <a:xfrm>
            <a:off x="958550" y="4752369"/>
            <a:ext cx="3693717" cy="94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295F65-8FF9-4C4F-8A72-0A630D6BB480}"/>
              </a:ext>
            </a:extLst>
          </p:cNvPr>
          <p:cNvSpPr/>
          <p:nvPr/>
        </p:nvSpPr>
        <p:spPr>
          <a:xfrm>
            <a:off x="952529" y="5796152"/>
            <a:ext cx="3693717" cy="96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01725-47EB-40A1-A73E-6B71727546A3}"/>
              </a:ext>
            </a:extLst>
          </p:cNvPr>
          <p:cNvSpPr/>
          <p:nvPr/>
        </p:nvSpPr>
        <p:spPr>
          <a:xfrm>
            <a:off x="953249" y="3729504"/>
            <a:ext cx="3693717" cy="940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E18986-6136-4192-B792-115066EA2286}"/>
              </a:ext>
            </a:extLst>
          </p:cNvPr>
          <p:cNvSpPr/>
          <p:nvPr/>
        </p:nvSpPr>
        <p:spPr>
          <a:xfrm>
            <a:off x="952530" y="2683147"/>
            <a:ext cx="3693717" cy="937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744B6A-7456-4C3D-A598-E216C5B01B5F}"/>
              </a:ext>
            </a:extLst>
          </p:cNvPr>
          <p:cNvSpPr/>
          <p:nvPr/>
        </p:nvSpPr>
        <p:spPr>
          <a:xfrm>
            <a:off x="955653" y="1631614"/>
            <a:ext cx="3693717" cy="953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146E7E-70C8-4C51-90C6-BC556EBDFCEF}"/>
              </a:ext>
            </a:extLst>
          </p:cNvPr>
          <p:cNvSpPr/>
          <p:nvPr/>
        </p:nvSpPr>
        <p:spPr>
          <a:xfrm rot="10800000">
            <a:off x="2454382" y="4107735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137A64-E71F-48C8-BA09-FE79B6D9F7CA}"/>
              </a:ext>
            </a:extLst>
          </p:cNvPr>
          <p:cNvSpPr/>
          <p:nvPr/>
        </p:nvSpPr>
        <p:spPr>
          <a:xfrm rot="10800000">
            <a:off x="2454382" y="4155561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9646-8D45-4744-87E0-A91197E5EEAA}"/>
              </a:ext>
            </a:extLst>
          </p:cNvPr>
          <p:cNvSpPr/>
          <p:nvPr/>
        </p:nvSpPr>
        <p:spPr>
          <a:xfrm rot="10800000">
            <a:off x="2581254" y="4107735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2F785-BBD6-4F9A-8A1F-861A84FB0862}"/>
              </a:ext>
            </a:extLst>
          </p:cNvPr>
          <p:cNvSpPr/>
          <p:nvPr/>
        </p:nvSpPr>
        <p:spPr>
          <a:xfrm rot="10800000">
            <a:off x="2581254" y="4155561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C61A4A-410F-4393-AF0B-5A0AA895159D}"/>
              </a:ext>
            </a:extLst>
          </p:cNvPr>
          <p:cNvSpPr/>
          <p:nvPr/>
        </p:nvSpPr>
        <p:spPr>
          <a:xfrm>
            <a:off x="2328692" y="4155356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689B8-1549-4CFE-9FFC-A320B237D5F6}"/>
              </a:ext>
            </a:extLst>
          </p:cNvPr>
          <p:cNvSpPr/>
          <p:nvPr/>
        </p:nvSpPr>
        <p:spPr>
          <a:xfrm>
            <a:off x="2328692" y="4107530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37671-2234-4944-9A69-2EEE73BDF1C4}"/>
              </a:ext>
            </a:extLst>
          </p:cNvPr>
          <p:cNvSpPr/>
          <p:nvPr/>
        </p:nvSpPr>
        <p:spPr>
          <a:xfrm>
            <a:off x="2327979" y="4155356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24575F-EB25-4F0D-BA8B-65EDD9AE6B36}"/>
              </a:ext>
            </a:extLst>
          </p:cNvPr>
          <p:cNvSpPr/>
          <p:nvPr/>
        </p:nvSpPr>
        <p:spPr>
          <a:xfrm>
            <a:off x="2327979" y="4107530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EBA759-6B2D-48D4-99E8-9895F0BC024A}"/>
              </a:ext>
            </a:extLst>
          </p:cNvPr>
          <p:cNvGrpSpPr/>
          <p:nvPr/>
        </p:nvGrpSpPr>
        <p:grpSpPr>
          <a:xfrm>
            <a:off x="4272147" y="5092510"/>
            <a:ext cx="252956" cy="206243"/>
            <a:chOff x="3842839" y="3343478"/>
            <a:chExt cx="492027" cy="4747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471CB9-7AFD-4FD6-B138-F5618EC2A0BB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E79D1-6426-4FAE-B04B-C97498942864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35A6E0-2FD4-426C-86DC-051353802465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BF4B6-D1E6-4FF6-BF40-696C31CF403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87063-1CE6-45CA-B170-66BE8B498492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78B68E-7AC5-44DF-8307-1124E877743C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886CAE-D248-4E2E-BD67-C2E06D2F980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0AC914-AC14-4F8F-9FCA-EC07190A90C1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17D0BE-866D-4BFB-A13C-CC5DD5EA3F11}"/>
              </a:ext>
            </a:extLst>
          </p:cNvPr>
          <p:cNvGrpSpPr/>
          <p:nvPr/>
        </p:nvGrpSpPr>
        <p:grpSpPr>
          <a:xfrm>
            <a:off x="3295826" y="4308791"/>
            <a:ext cx="252956" cy="103122"/>
            <a:chOff x="2899526" y="627034"/>
            <a:chExt cx="492027" cy="23735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AC4B22-B25B-4A36-927F-5C9F619B7C66}"/>
                </a:ext>
              </a:extLst>
            </p:cNvPr>
            <p:cNvSpPr/>
            <p:nvPr/>
          </p:nvSpPr>
          <p:spPr>
            <a:xfrm>
              <a:off x="2900916" y="74571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5EA33F-B268-40FD-8A5F-1F438BF92BF5}"/>
                </a:ext>
              </a:extLst>
            </p:cNvPr>
            <p:cNvSpPr/>
            <p:nvPr/>
          </p:nvSpPr>
          <p:spPr>
            <a:xfrm>
              <a:off x="2900916" y="627034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23E774-1A1D-4EAC-9C08-E4A2B21EA9B6}"/>
                </a:ext>
              </a:extLst>
            </p:cNvPr>
            <p:cNvSpPr/>
            <p:nvPr/>
          </p:nvSpPr>
          <p:spPr>
            <a:xfrm>
              <a:off x="2899526" y="74571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0F7D7EF-BFC5-4C45-A615-60D57C669D66}"/>
                </a:ext>
              </a:extLst>
            </p:cNvPr>
            <p:cNvSpPr/>
            <p:nvPr/>
          </p:nvSpPr>
          <p:spPr>
            <a:xfrm>
              <a:off x="2899526" y="62703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49137D-CE6F-4FBD-A6D6-C52E30702D73}"/>
              </a:ext>
            </a:extLst>
          </p:cNvPr>
          <p:cNvGrpSpPr/>
          <p:nvPr/>
        </p:nvGrpSpPr>
        <p:grpSpPr>
          <a:xfrm>
            <a:off x="3311481" y="2029850"/>
            <a:ext cx="252956" cy="206243"/>
            <a:chOff x="2880302" y="2022763"/>
            <a:chExt cx="492028" cy="474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1F9A8-D4B7-4D5B-B390-07DC4E91FE0E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0C4471-8AC4-49F1-AD8A-AA77CC3AF546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5AD4C9-E9FC-426B-A2E7-10C898EF0A32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DB750-75A0-4359-94A7-571056013052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2B2E3A-28C2-481F-9EFA-957735358B52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FB364E-7F57-4F71-B744-0C1F1FD3EF8B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3BA906-82F5-46FE-9F22-34589257921F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E2C16F-53EC-4066-AEE9-D9C5966CAB28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60767E-CA2E-4B3B-A229-FF4260919E7E}"/>
              </a:ext>
            </a:extLst>
          </p:cNvPr>
          <p:cNvGrpSpPr/>
          <p:nvPr/>
        </p:nvGrpSpPr>
        <p:grpSpPr>
          <a:xfrm>
            <a:off x="3757482" y="2013087"/>
            <a:ext cx="254211" cy="4177680"/>
            <a:chOff x="3058127" y="838424"/>
            <a:chExt cx="275681" cy="518620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9AE34D-6AD1-4659-9BD0-6216D6E58A0A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5FD704-04AA-43FA-9434-0AB5B5839914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A1CFED6-BDAD-4518-B3DF-3C93134999BB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8B2A10-C63F-4ABB-9544-F7731C77488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E0BC28-91C6-4376-95B4-E4DF797E994D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EB0656-C3FA-4106-B284-A9FDDF16D2D9}"/>
              </a:ext>
            </a:extLst>
          </p:cNvPr>
          <p:cNvGrpSpPr/>
          <p:nvPr/>
        </p:nvGrpSpPr>
        <p:grpSpPr>
          <a:xfrm>
            <a:off x="1580871" y="2036793"/>
            <a:ext cx="253544" cy="192426"/>
            <a:chOff x="704646" y="405263"/>
            <a:chExt cx="274958" cy="23887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6F920A-AC35-4508-8AA4-41EB9278D615}"/>
                </a:ext>
              </a:extLst>
            </p:cNvPr>
            <p:cNvSpPr/>
            <p:nvPr/>
          </p:nvSpPr>
          <p:spPr>
            <a:xfrm rot="10800000">
              <a:off x="704646" y="5246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620461-F4AB-425B-A2E7-F32D760D49EB}"/>
                </a:ext>
              </a:extLst>
            </p:cNvPr>
            <p:cNvSpPr/>
            <p:nvPr/>
          </p:nvSpPr>
          <p:spPr>
            <a:xfrm rot="10800000">
              <a:off x="704646" y="5843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255713-AB3A-4824-9A97-FF74CB340429}"/>
                </a:ext>
              </a:extLst>
            </p:cNvPr>
            <p:cNvSpPr/>
            <p:nvPr/>
          </p:nvSpPr>
          <p:spPr>
            <a:xfrm rot="10800000">
              <a:off x="704646" y="4052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61558CC-15FD-406D-A2E3-87D8B490FF41}"/>
                </a:ext>
              </a:extLst>
            </p:cNvPr>
            <p:cNvSpPr/>
            <p:nvPr/>
          </p:nvSpPr>
          <p:spPr>
            <a:xfrm rot="10800000">
              <a:off x="704646" y="4649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0F9C067-830C-43DE-B645-E155766DEF71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>
              <a:off x="843580" y="435192"/>
              <a:ext cx="0" cy="208950"/>
            </a:xfrm>
            <a:prstGeom prst="line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A05A11-73D8-44AE-AAFB-10BF91B831A5}"/>
                </a:ext>
              </a:extLst>
            </p:cNvPr>
            <p:cNvSpPr/>
            <p:nvPr/>
          </p:nvSpPr>
          <p:spPr>
            <a:xfrm rot="10800000">
              <a:off x="843591" y="5247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8B1EF7-40C3-469A-8C19-6EC246C5C564}"/>
                </a:ext>
              </a:extLst>
            </p:cNvPr>
            <p:cNvSpPr/>
            <p:nvPr/>
          </p:nvSpPr>
          <p:spPr>
            <a:xfrm rot="10800000">
              <a:off x="843591" y="5844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1DB7C5-7AEE-4A4A-93D3-EFD463B806B7}"/>
                </a:ext>
              </a:extLst>
            </p:cNvPr>
            <p:cNvSpPr/>
            <p:nvPr/>
          </p:nvSpPr>
          <p:spPr>
            <a:xfrm rot="10800000">
              <a:off x="843591" y="4053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2828B-BAAA-4B4F-813B-20966DFC3EA9}"/>
                </a:ext>
              </a:extLst>
            </p:cNvPr>
            <p:cNvSpPr/>
            <p:nvPr/>
          </p:nvSpPr>
          <p:spPr>
            <a:xfrm rot="10800000">
              <a:off x="843591" y="4650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48BCFD-1A13-4723-A653-F930E3A3CFD0}"/>
              </a:ext>
            </a:extLst>
          </p:cNvPr>
          <p:cNvSpPr/>
          <p:nvPr/>
        </p:nvSpPr>
        <p:spPr>
          <a:xfrm rot="10800000" flipH="1">
            <a:off x="1107838" y="4167810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4D1D0-2F11-4CA9-8D74-5593B195354B}"/>
              </a:ext>
            </a:extLst>
          </p:cNvPr>
          <p:cNvSpPr/>
          <p:nvPr/>
        </p:nvSpPr>
        <p:spPr>
          <a:xfrm rot="10800000" flipH="1">
            <a:off x="1107838" y="4215901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942337-6FFF-47E9-8D68-596A7E03726D}"/>
              </a:ext>
            </a:extLst>
          </p:cNvPr>
          <p:cNvSpPr/>
          <p:nvPr/>
        </p:nvSpPr>
        <p:spPr>
          <a:xfrm rot="10800000" flipH="1">
            <a:off x="1107838" y="407162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354E166-B3F5-426E-9DC9-6200F84AB824}"/>
              </a:ext>
            </a:extLst>
          </p:cNvPr>
          <p:cNvSpPr/>
          <p:nvPr/>
        </p:nvSpPr>
        <p:spPr>
          <a:xfrm rot="10800000" flipH="1">
            <a:off x="1107838" y="411971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BC87DA6-9259-4F87-A1B6-91CD1CBEFA85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H="1">
            <a:off x="1234403" y="4095674"/>
            <a:ext cx="0" cy="168318"/>
          </a:xfrm>
          <a:prstGeom prst="line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9E67F3-DE55-4A77-95B4-9E4AC899C2B5}"/>
              </a:ext>
            </a:extLst>
          </p:cNvPr>
          <p:cNvSpPr/>
          <p:nvPr/>
        </p:nvSpPr>
        <p:spPr>
          <a:xfrm rot="10800000" flipH="1">
            <a:off x="1107117" y="41678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39A777C-CFC6-4D1E-8344-6466EEE00538}"/>
              </a:ext>
            </a:extLst>
          </p:cNvPr>
          <p:cNvSpPr/>
          <p:nvPr/>
        </p:nvSpPr>
        <p:spPr>
          <a:xfrm rot="10800000" flipH="1">
            <a:off x="1107117" y="4215901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A679C30-4189-4D1A-86BE-9790F0257F91}"/>
              </a:ext>
            </a:extLst>
          </p:cNvPr>
          <p:cNvSpPr/>
          <p:nvPr/>
        </p:nvSpPr>
        <p:spPr>
          <a:xfrm rot="10800000" flipH="1">
            <a:off x="1107117" y="407162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545BE78-43D6-42A6-B11B-90DC56B85F27}"/>
              </a:ext>
            </a:extLst>
          </p:cNvPr>
          <p:cNvSpPr/>
          <p:nvPr/>
        </p:nvSpPr>
        <p:spPr>
          <a:xfrm rot="10800000" flipH="1">
            <a:off x="1107117" y="411971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34B2B0-BA92-43F1-8B86-E19219EF99D0}"/>
              </a:ext>
            </a:extLst>
          </p:cNvPr>
          <p:cNvSpPr/>
          <p:nvPr/>
        </p:nvSpPr>
        <p:spPr>
          <a:xfrm rot="10800000" flipH="1">
            <a:off x="1081521" y="2137992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12A450F-963C-4BE8-809B-1592D4F67F41}"/>
              </a:ext>
            </a:extLst>
          </p:cNvPr>
          <p:cNvSpPr/>
          <p:nvPr/>
        </p:nvSpPr>
        <p:spPr>
          <a:xfrm rot="10800000" flipH="1">
            <a:off x="1081521" y="2041810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8FCB76F-2FD3-4B37-A69C-BE4255F547EA}"/>
              </a:ext>
            </a:extLst>
          </p:cNvPr>
          <p:cNvSpPr/>
          <p:nvPr/>
        </p:nvSpPr>
        <p:spPr>
          <a:xfrm rot="10800000" flipH="1">
            <a:off x="1081521" y="2089901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0DF93E-5D73-4826-AFFD-867E045D6741}"/>
              </a:ext>
            </a:extLst>
          </p:cNvPr>
          <p:cNvCxnSpPr>
            <a:cxnSpLocks/>
            <a:stCxn id="165" idx="3"/>
            <a:endCxn id="167" idx="3"/>
          </p:cNvCxnSpPr>
          <p:nvPr/>
        </p:nvCxnSpPr>
        <p:spPr>
          <a:xfrm flipV="1">
            <a:off x="1206060" y="2065917"/>
            <a:ext cx="0" cy="96181"/>
          </a:xfrm>
          <a:prstGeom prst="line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5F7ADA1-B0C3-45C1-AF8C-501C073E5264}"/>
              </a:ext>
            </a:extLst>
          </p:cNvPr>
          <p:cNvSpPr/>
          <p:nvPr/>
        </p:nvSpPr>
        <p:spPr>
          <a:xfrm rot="10800000" flipH="1">
            <a:off x="1078774" y="213805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2C5253-B56D-4645-81F6-FCBF26608423}"/>
              </a:ext>
            </a:extLst>
          </p:cNvPr>
          <p:cNvSpPr/>
          <p:nvPr/>
        </p:nvSpPr>
        <p:spPr>
          <a:xfrm rot="10800000" flipH="1">
            <a:off x="1078774" y="2041872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0D3327-F9AC-4C59-A9ED-078EC40514A8}"/>
              </a:ext>
            </a:extLst>
          </p:cNvPr>
          <p:cNvSpPr/>
          <p:nvPr/>
        </p:nvSpPr>
        <p:spPr>
          <a:xfrm rot="10800000" flipH="1">
            <a:off x="1078772" y="208996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F87264-8296-41F2-A8BE-10CFB82DE59A}"/>
              </a:ext>
            </a:extLst>
          </p:cNvPr>
          <p:cNvSpPr/>
          <p:nvPr/>
        </p:nvSpPr>
        <p:spPr>
          <a:xfrm rot="10800000" flipH="1">
            <a:off x="1066897" y="309119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C6F3806-EA9C-4E9F-9A3F-E907637FA9E3}"/>
              </a:ext>
            </a:extLst>
          </p:cNvPr>
          <p:cNvSpPr/>
          <p:nvPr/>
        </p:nvSpPr>
        <p:spPr>
          <a:xfrm rot="10800000" flipH="1">
            <a:off x="1066897" y="313928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3A3E5BC-48A7-4CB0-923E-71E018AAF25B}"/>
              </a:ext>
            </a:extLst>
          </p:cNvPr>
          <p:cNvSpPr/>
          <p:nvPr/>
        </p:nvSpPr>
        <p:spPr>
          <a:xfrm rot="10800000" flipH="1">
            <a:off x="1066897" y="2995016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92FC2DF-71A3-40F6-82EA-D940FA80DC7D}"/>
              </a:ext>
            </a:extLst>
          </p:cNvPr>
          <p:cNvSpPr/>
          <p:nvPr/>
        </p:nvSpPr>
        <p:spPr>
          <a:xfrm rot="10800000" flipH="1">
            <a:off x="1066897" y="3043107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5F3E8D-60EF-45B8-B140-536709487C60}"/>
              </a:ext>
            </a:extLst>
          </p:cNvPr>
          <p:cNvCxnSpPr>
            <a:cxnSpLocks/>
            <a:endCxn id="176" idx="3"/>
          </p:cNvCxnSpPr>
          <p:nvPr/>
        </p:nvCxnSpPr>
        <p:spPr>
          <a:xfrm rot="10800000" flipH="1">
            <a:off x="1191437" y="3019124"/>
            <a:ext cx="0" cy="168318"/>
          </a:xfrm>
          <a:prstGeom prst="line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64EB511-CDA3-4BA9-AE26-FF86D1CD3ECB}"/>
              </a:ext>
            </a:extLst>
          </p:cNvPr>
          <p:cNvSpPr/>
          <p:nvPr/>
        </p:nvSpPr>
        <p:spPr>
          <a:xfrm rot="10800000" flipH="1">
            <a:off x="1064151" y="30912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D3E972E-EA70-4805-83B7-0DDA5D6232F2}"/>
              </a:ext>
            </a:extLst>
          </p:cNvPr>
          <p:cNvSpPr/>
          <p:nvPr/>
        </p:nvSpPr>
        <p:spPr>
          <a:xfrm rot="10800000" flipH="1">
            <a:off x="1064151" y="31393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CBAD3A-596E-4981-A30F-80F04B5DD4C2}"/>
              </a:ext>
            </a:extLst>
          </p:cNvPr>
          <p:cNvSpPr/>
          <p:nvPr/>
        </p:nvSpPr>
        <p:spPr>
          <a:xfrm rot="10800000" flipH="1">
            <a:off x="1064151" y="299507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463F920-5E05-4188-8681-DBEB69197D2B}"/>
              </a:ext>
            </a:extLst>
          </p:cNvPr>
          <p:cNvSpPr/>
          <p:nvPr/>
        </p:nvSpPr>
        <p:spPr>
          <a:xfrm rot="10800000" flipH="1">
            <a:off x="1064151" y="304316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56BC421-0701-4396-8B89-D71971BFF1CB}"/>
              </a:ext>
            </a:extLst>
          </p:cNvPr>
          <p:cNvSpPr/>
          <p:nvPr/>
        </p:nvSpPr>
        <p:spPr>
          <a:xfrm rot="10800000" flipH="1">
            <a:off x="1097430" y="619316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90CBF47-4F97-4442-BCD1-7C68C30F2D69}"/>
              </a:ext>
            </a:extLst>
          </p:cNvPr>
          <p:cNvSpPr/>
          <p:nvPr/>
        </p:nvSpPr>
        <p:spPr>
          <a:xfrm rot="10800000" flipH="1">
            <a:off x="1097430" y="624125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456FFA4-6322-4340-9E4F-3B5FE1443DDD}"/>
              </a:ext>
            </a:extLst>
          </p:cNvPr>
          <p:cNvSpPr/>
          <p:nvPr/>
        </p:nvSpPr>
        <p:spPr>
          <a:xfrm rot="10800000" flipH="1">
            <a:off x="1097430" y="6096975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0429CA0-78DA-4A18-BF9E-CD0AFC0E6E5B}"/>
              </a:ext>
            </a:extLst>
          </p:cNvPr>
          <p:cNvSpPr/>
          <p:nvPr/>
        </p:nvSpPr>
        <p:spPr>
          <a:xfrm rot="10800000" flipH="1">
            <a:off x="1097432" y="6145066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5DB6D69-5BF5-4FFE-899E-327D295E7E88}"/>
              </a:ext>
            </a:extLst>
          </p:cNvPr>
          <p:cNvCxnSpPr>
            <a:cxnSpLocks/>
            <a:endCxn id="261" idx="3"/>
          </p:cNvCxnSpPr>
          <p:nvPr/>
        </p:nvCxnSpPr>
        <p:spPr>
          <a:xfrm rot="10800000" flipH="1">
            <a:off x="1221971" y="6121094"/>
            <a:ext cx="0" cy="168318"/>
          </a:xfrm>
          <a:prstGeom prst="line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FCD24C-A5D1-4861-94CD-43D8AD4E4486}"/>
              </a:ext>
            </a:extLst>
          </p:cNvPr>
          <p:cNvSpPr/>
          <p:nvPr/>
        </p:nvSpPr>
        <p:spPr>
          <a:xfrm rot="10800000" flipH="1">
            <a:off x="1094685" y="619323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29761-BEA6-4B97-B812-42625AE4033D}"/>
              </a:ext>
            </a:extLst>
          </p:cNvPr>
          <p:cNvSpPr/>
          <p:nvPr/>
        </p:nvSpPr>
        <p:spPr>
          <a:xfrm rot="10800000" flipH="1">
            <a:off x="1094681" y="624132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812589-B9C2-40E3-BCD9-D574E6700B63}"/>
              </a:ext>
            </a:extLst>
          </p:cNvPr>
          <p:cNvSpPr/>
          <p:nvPr/>
        </p:nvSpPr>
        <p:spPr>
          <a:xfrm rot="10800000" flipH="1">
            <a:off x="1094685" y="60970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10AB6D26-3686-478D-B313-E9C841E9BF01}"/>
              </a:ext>
            </a:extLst>
          </p:cNvPr>
          <p:cNvSpPr/>
          <p:nvPr/>
        </p:nvSpPr>
        <p:spPr>
          <a:xfrm rot="10800000" flipH="1">
            <a:off x="1094690" y="61451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C3A7D76-9FA6-455B-85E2-33B5A0734B80}"/>
              </a:ext>
            </a:extLst>
          </p:cNvPr>
          <p:cNvGrpSpPr/>
          <p:nvPr/>
        </p:nvGrpSpPr>
        <p:grpSpPr>
          <a:xfrm rot="10800000">
            <a:off x="1557727" y="3005075"/>
            <a:ext cx="251130" cy="192362"/>
            <a:chOff x="1264876" y="2111614"/>
            <a:chExt cx="860879" cy="622677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2514121-741D-4292-91E2-86EE4978A441}"/>
                </a:ext>
              </a:extLst>
            </p:cNvPr>
            <p:cNvSpPr/>
            <p:nvPr/>
          </p:nvSpPr>
          <p:spPr>
            <a:xfrm>
              <a:off x="1265883" y="226728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9A5EAE4-C8B8-48F0-A025-EE4884D5D8A3}"/>
                </a:ext>
              </a:extLst>
            </p:cNvPr>
            <p:cNvSpPr/>
            <p:nvPr/>
          </p:nvSpPr>
          <p:spPr>
            <a:xfrm>
              <a:off x="1265883" y="2111614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4494246D-5FA5-4B07-AC60-B57AAB976168}"/>
                </a:ext>
              </a:extLst>
            </p:cNvPr>
            <p:cNvSpPr/>
            <p:nvPr/>
          </p:nvSpPr>
          <p:spPr>
            <a:xfrm>
              <a:off x="1265883" y="2578622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DA5EB4CF-9573-48C8-B216-51AC7E949EA9}"/>
                </a:ext>
              </a:extLst>
            </p:cNvPr>
            <p:cNvSpPr/>
            <p:nvPr/>
          </p:nvSpPr>
          <p:spPr>
            <a:xfrm>
              <a:off x="1265883" y="242295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4523EFF-5E48-4FF0-937D-13585C7AFAB4}"/>
                </a:ext>
              </a:extLst>
            </p:cNvPr>
            <p:cNvCxnSpPr>
              <a:cxnSpLocks/>
              <a:endCxn id="291" idx="3"/>
            </p:cNvCxnSpPr>
            <p:nvPr/>
          </p:nvCxnSpPr>
          <p:spPr>
            <a:xfrm>
              <a:off x="1694812" y="2111614"/>
              <a:ext cx="0" cy="54484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CF5203A-41B3-413F-A087-ABD42AE5145D}"/>
                </a:ext>
              </a:extLst>
            </p:cNvPr>
            <p:cNvSpPr/>
            <p:nvPr/>
          </p:nvSpPr>
          <p:spPr>
            <a:xfrm>
              <a:off x="1264876" y="226728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BAF135C-7D4A-45ED-8A5D-2225B3F68611}"/>
                </a:ext>
              </a:extLst>
            </p:cNvPr>
            <p:cNvSpPr/>
            <p:nvPr/>
          </p:nvSpPr>
          <p:spPr>
            <a:xfrm>
              <a:off x="1264876" y="2111614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E4BBB05-A315-4ADC-A610-9A7EF47BBC4B}"/>
                </a:ext>
              </a:extLst>
            </p:cNvPr>
            <p:cNvSpPr/>
            <p:nvPr/>
          </p:nvSpPr>
          <p:spPr>
            <a:xfrm>
              <a:off x="1264876" y="2578622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E49CEEF-E791-4A03-BBEA-B946AA0B1C8A}"/>
                </a:ext>
              </a:extLst>
            </p:cNvPr>
            <p:cNvSpPr/>
            <p:nvPr/>
          </p:nvSpPr>
          <p:spPr>
            <a:xfrm>
              <a:off x="1264876" y="242295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5926777-4A44-4B88-B525-3F35CC71F172}"/>
              </a:ext>
            </a:extLst>
          </p:cNvPr>
          <p:cNvGrpSpPr/>
          <p:nvPr/>
        </p:nvGrpSpPr>
        <p:grpSpPr>
          <a:xfrm rot="10800000">
            <a:off x="1597206" y="4085115"/>
            <a:ext cx="253543" cy="192424"/>
            <a:chOff x="1749380" y="7673106"/>
            <a:chExt cx="869150" cy="656268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90584D9-F300-4FBA-A50B-D7DF5BD0686F}"/>
                </a:ext>
              </a:extLst>
            </p:cNvPr>
            <p:cNvSpPr/>
            <p:nvPr/>
          </p:nvSpPr>
          <p:spPr>
            <a:xfrm>
              <a:off x="1758658" y="7837332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02FFAC5-B618-4E6D-9671-6DC0ACF05303}"/>
                </a:ext>
              </a:extLst>
            </p:cNvPr>
            <p:cNvSpPr/>
            <p:nvPr/>
          </p:nvSpPr>
          <p:spPr>
            <a:xfrm>
              <a:off x="1758658" y="7673318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F7409668-EC6C-456C-89B7-7FE73614B9ED}"/>
                </a:ext>
              </a:extLst>
            </p:cNvPr>
            <p:cNvSpPr/>
            <p:nvPr/>
          </p:nvSpPr>
          <p:spPr>
            <a:xfrm>
              <a:off x="1758658" y="8165360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02A91A1-91DD-4D9F-8660-7562B6329F03}"/>
                </a:ext>
              </a:extLst>
            </p:cNvPr>
            <p:cNvSpPr/>
            <p:nvPr/>
          </p:nvSpPr>
          <p:spPr>
            <a:xfrm>
              <a:off x="1758658" y="8001346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4BE5C43-ED23-4856-AE9F-0DA849411029}"/>
                </a:ext>
              </a:extLst>
            </p:cNvPr>
            <p:cNvCxnSpPr>
              <a:cxnSpLocks/>
              <a:endCxn id="311" idx="3"/>
            </p:cNvCxnSpPr>
            <p:nvPr/>
          </p:nvCxnSpPr>
          <p:spPr>
            <a:xfrm>
              <a:off x="2179316" y="7673106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8A0E6B3-471C-46F4-97A2-CEAACC1A3F83}"/>
                </a:ext>
              </a:extLst>
            </p:cNvPr>
            <p:cNvSpPr/>
            <p:nvPr/>
          </p:nvSpPr>
          <p:spPr>
            <a:xfrm>
              <a:off x="1749380" y="7837120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7BBD292-6067-4100-8A2A-445EE4EF617F}"/>
                </a:ext>
              </a:extLst>
            </p:cNvPr>
            <p:cNvSpPr/>
            <p:nvPr/>
          </p:nvSpPr>
          <p:spPr>
            <a:xfrm>
              <a:off x="1749380" y="7673106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58DC762-E28B-4883-9BA8-4F435FDD1D9E}"/>
                </a:ext>
              </a:extLst>
            </p:cNvPr>
            <p:cNvSpPr/>
            <p:nvPr/>
          </p:nvSpPr>
          <p:spPr>
            <a:xfrm>
              <a:off x="1749380" y="8165148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A39E8A4-BA81-421F-A9DD-7D46FE8267DF}"/>
                </a:ext>
              </a:extLst>
            </p:cNvPr>
            <p:cNvSpPr/>
            <p:nvPr/>
          </p:nvSpPr>
          <p:spPr>
            <a:xfrm>
              <a:off x="1749380" y="8001134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7018F93-6DC1-4C53-B467-3770D9C30200}"/>
              </a:ext>
            </a:extLst>
          </p:cNvPr>
          <p:cNvGrpSpPr/>
          <p:nvPr/>
        </p:nvGrpSpPr>
        <p:grpSpPr>
          <a:xfrm>
            <a:off x="1585844" y="6121678"/>
            <a:ext cx="251130" cy="192362"/>
            <a:chOff x="6322666" y="8330280"/>
            <a:chExt cx="860879" cy="622677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77CCC57-4BF0-49FA-9696-BD26DA867849}"/>
                </a:ext>
              </a:extLst>
            </p:cNvPr>
            <p:cNvSpPr/>
            <p:nvPr/>
          </p:nvSpPr>
          <p:spPr>
            <a:xfrm rot="10800000">
              <a:off x="6322666" y="864161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AED441B-8D24-44C9-B393-BBEA7E1981A6}"/>
                </a:ext>
              </a:extLst>
            </p:cNvPr>
            <p:cNvSpPr/>
            <p:nvPr/>
          </p:nvSpPr>
          <p:spPr>
            <a:xfrm rot="10800000">
              <a:off x="6322666" y="8797288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CF4F159-07A4-4128-B10F-B915D9F30D01}"/>
                </a:ext>
              </a:extLst>
            </p:cNvPr>
            <p:cNvSpPr/>
            <p:nvPr/>
          </p:nvSpPr>
          <p:spPr>
            <a:xfrm rot="10800000">
              <a:off x="6322666" y="8330280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D59D432-7D40-4B61-9618-1DEAB51DE3D8}"/>
                </a:ext>
              </a:extLst>
            </p:cNvPr>
            <p:cNvSpPr/>
            <p:nvPr/>
          </p:nvSpPr>
          <p:spPr>
            <a:xfrm rot="10800000">
              <a:off x="6322666" y="848594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05BD328-5088-4FD1-BA10-EF6A7BE4C775}"/>
                </a:ext>
              </a:extLst>
            </p:cNvPr>
            <p:cNvSpPr/>
            <p:nvPr/>
          </p:nvSpPr>
          <p:spPr>
            <a:xfrm rot="10800000">
              <a:off x="6753609" y="8641619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CB9951F-8FD9-49FC-B044-074A81143FBE}"/>
                </a:ext>
              </a:extLst>
            </p:cNvPr>
            <p:cNvSpPr/>
            <p:nvPr/>
          </p:nvSpPr>
          <p:spPr>
            <a:xfrm rot="10800000">
              <a:off x="6753609" y="8797288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452DE2-2086-419A-8167-6A241C9BAFB6}"/>
                </a:ext>
              </a:extLst>
            </p:cNvPr>
            <p:cNvSpPr/>
            <p:nvPr/>
          </p:nvSpPr>
          <p:spPr>
            <a:xfrm rot="10800000">
              <a:off x="6753609" y="833028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5E8C8AC-94EC-4427-BEF1-D864B8BFB09D}"/>
                </a:ext>
              </a:extLst>
            </p:cNvPr>
            <p:cNvSpPr/>
            <p:nvPr/>
          </p:nvSpPr>
          <p:spPr>
            <a:xfrm rot="10800000">
              <a:off x="6753609" y="848595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991A95E0-1CE4-44EE-BBF7-540D03F6E3B6}"/>
              </a:ext>
            </a:extLst>
          </p:cNvPr>
          <p:cNvSpPr/>
          <p:nvPr/>
        </p:nvSpPr>
        <p:spPr>
          <a:xfrm rot="10800000">
            <a:off x="2444933" y="213297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DB89D964-360A-4097-86B1-C201947F42E4}"/>
              </a:ext>
            </a:extLst>
          </p:cNvPr>
          <p:cNvSpPr/>
          <p:nvPr/>
        </p:nvSpPr>
        <p:spPr>
          <a:xfrm rot="10800000">
            <a:off x="2444933" y="2036791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0DF6E35-ED79-4E91-9FE9-53D0169AE86B}"/>
              </a:ext>
            </a:extLst>
          </p:cNvPr>
          <p:cNvSpPr/>
          <p:nvPr/>
        </p:nvSpPr>
        <p:spPr>
          <a:xfrm rot="10800000">
            <a:off x="2444933" y="208488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DE546CA4-EE11-404C-948E-5F103E0D21A1}"/>
              </a:ext>
            </a:extLst>
          </p:cNvPr>
          <p:cNvSpPr/>
          <p:nvPr/>
        </p:nvSpPr>
        <p:spPr>
          <a:xfrm rot="10800000">
            <a:off x="2573057" y="213303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A56765C-BCAA-4D06-B9A0-BBC611E87A41}"/>
              </a:ext>
            </a:extLst>
          </p:cNvPr>
          <p:cNvSpPr/>
          <p:nvPr/>
        </p:nvSpPr>
        <p:spPr>
          <a:xfrm rot="10800000">
            <a:off x="2573057" y="2036853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9CF9C97A-1A59-4EEC-900B-55C8B3905027}"/>
              </a:ext>
            </a:extLst>
          </p:cNvPr>
          <p:cNvSpPr/>
          <p:nvPr/>
        </p:nvSpPr>
        <p:spPr>
          <a:xfrm rot="10800000">
            <a:off x="2573057" y="208494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3AC0BFD7-8253-4FBF-8569-877529ECC777}"/>
              </a:ext>
            </a:extLst>
          </p:cNvPr>
          <p:cNvSpPr/>
          <p:nvPr/>
        </p:nvSpPr>
        <p:spPr>
          <a:xfrm>
            <a:off x="2321848" y="208500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9764A1B-5B6F-4920-A8D3-C28007E563B0}"/>
              </a:ext>
            </a:extLst>
          </p:cNvPr>
          <p:cNvSpPr/>
          <p:nvPr/>
        </p:nvSpPr>
        <p:spPr>
          <a:xfrm>
            <a:off x="2321848" y="203691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6E70454-1AC4-4DA7-B3B3-BD9DA5B9A8CD}"/>
              </a:ext>
            </a:extLst>
          </p:cNvPr>
          <p:cNvSpPr/>
          <p:nvPr/>
        </p:nvSpPr>
        <p:spPr>
          <a:xfrm>
            <a:off x="2321848" y="2133098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ABA4AFF-B473-4404-91EB-3E56704781D2}"/>
              </a:ext>
            </a:extLst>
          </p:cNvPr>
          <p:cNvSpPr/>
          <p:nvPr/>
        </p:nvSpPr>
        <p:spPr>
          <a:xfrm>
            <a:off x="2319142" y="208494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3ED67D2-946D-4A5D-944C-B4C5C861FE9C}"/>
              </a:ext>
            </a:extLst>
          </p:cNvPr>
          <p:cNvSpPr/>
          <p:nvPr/>
        </p:nvSpPr>
        <p:spPr>
          <a:xfrm>
            <a:off x="2319142" y="203685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1D813CA-6BA0-441C-AD87-D3946600D1C8}"/>
              </a:ext>
            </a:extLst>
          </p:cNvPr>
          <p:cNvSpPr/>
          <p:nvPr/>
        </p:nvSpPr>
        <p:spPr>
          <a:xfrm>
            <a:off x="2319142" y="2133036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CF3245B7-8F60-423E-BE5C-DB3DA14C825F}"/>
              </a:ext>
            </a:extLst>
          </p:cNvPr>
          <p:cNvSpPr/>
          <p:nvPr/>
        </p:nvSpPr>
        <p:spPr>
          <a:xfrm rot="10800000">
            <a:off x="2415648" y="3012608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60D17E3C-A620-4041-96D0-18587B22F691}"/>
              </a:ext>
            </a:extLst>
          </p:cNvPr>
          <p:cNvSpPr/>
          <p:nvPr/>
        </p:nvSpPr>
        <p:spPr>
          <a:xfrm rot="10800000">
            <a:off x="2542389" y="3012608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9E71BAA3-C138-4948-9897-3CA0BB54A7EB}"/>
              </a:ext>
            </a:extLst>
          </p:cNvPr>
          <p:cNvSpPr/>
          <p:nvPr/>
        </p:nvSpPr>
        <p:spPr>
          <a:xfrm>
            <a:off x="2290090" y="3012407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E4D8542-A7B6-4A99-9A8E-9FD639CA068A}"/>
              </a:ext>
            </a:extLst>
          </p:cNvPr>
          <p:cNvSpPr/>
          <p:nvPr/>
        </p:nvSpPr>
        <p:spPr>
          <a:xfrm>
            <a:off x="2289375" y="301240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8CC61384-C99A-48A2-BFD5-C10B04D5DCB8}"/>
              </a:ext>
            </a:extLst>
          </p:cNvPr>
          <p:cNvSpPr/>
          <p:nvPr/>
        </p:nvSpPr>
        <p:spPr>
          <a:xfrm rot="10800000">
            <a:off x="2415387" y="3060647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78ED88B-905B-46F8-A424-3ED83262273A}"/>
              </a:ext>
            </a:extLst>
          </p:cNvPr>
          <p:cNvSpPr/>
          <p:nvPr/>
        </p:nvSpPr>
        <p:spPr>
          <a:xfrm rot="10800000">
            <a:off x="2542128" y="306064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E4BB27CA-9808-42BA-AB74-D60F1626F191}"/>
              </a:ext>
            </a:extLst>
          </p:cNvPr>
          <p:cNvSpPr/>
          <p:nvPr/>
        </p:nvSpPr>
        <p:spPr>
          <a:xfrm>
            <a:off x="2289829" y="3060445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EF12C01D-43B5-4D9D-908B-123122C8355D}"/>
              </a:ext>
            </a:extLst>
          </p:cNvPr>
          <p:cNvSpPr/>
          <p:nvPr/>
        </p:nvSpPr>
        <p:spPr>
          <a:xfrm>
            <a:off x="2289114" y="3060445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ABA5A57-D273-4E85-9777-0263F24C12DC}"/>
              </a:ext>
            </a:extLst>
          </p:cNvPr>
          <p:cNvSpPr/>
          <p:nvPr/>
        </p:nvSpPr>
        <p:spPr>
          <a:xfrm rot="10800000">
            <a:off x="2415517" y="3104802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88EBC3BC-10BD-4F0A-91E1-5E72D1020D85}"/>
              </a:ext>
            </a:extLst>
          </p:cNvPr>
          <p:cNvSpPr/>
          <p:nvPr/>
        </p:nvSpPr>
        <p:spPr>
          <a:xfrm rot="10800000">
            <a:off x="2542258" y="3104802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530C014-846D-451E-A70E-22D330B2663F}"/>
              </a:ext>
            </a:extLst>
          </p:cNvPr>
          <p:cNvSpPr/>
          <p:nvPr/>
        </p:nvSpPr>
        <p:spPr>
          <a:xfrm>
            <a:off x="2289959" y="3104601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83EEA26-3A0D-424A-9427-D47B76E2D5C9}"/>
              </a:ext>
            </a:extLst>
          </p:cNvPr>
          <p:cNvSpPr/>
          <p:nvPr/>
        </p:nvSpPr>
        <p:spPr>
          <a:xfrm>
            <a:off x="2289244" y="3104601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EE5B4CBB-7952-417B-BB45-E970BED9624E}"/>
              </a:ext>
            </a:extLst>
          </p:cNvPr>
          <p:cNvSpPr/>
          <p:nvPr/>
        </p:nvSpPr>
        <p:spPr>
          <a:xfrm rot="10800000">
            <a:off x="2441056" y="6191579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4E207E3-4199-4DBF-A0C8-628DDCF4E39B}"/>
              </a:ext>
            </a:extLst>
          </p:cNvPr>
          <p:cNvSpPr/>
          <p:nvPr/>
        </p:nvSpPr>
        <p:spPr>
          <a:xfrm rot="10800000">
            <a:off x="2441056" y="6239358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679D408B-3044-4DA6-BFBC-4822CCB1F93C}"/>
              </a:ext>
            </a:extLst>
          </p:cNvPr>
          <p:cNvSpPr/>
          <p:nvPr/>
        </p:nvSpPr>
        <p:spPr>
          <a:xfrm rot="10800000">
            <a:off x="2441056" y="6143800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292390F-6DA2-4D4B-9D54-ADA190A2E583}"/>
              </a:ext>
            </a:extLst>
          </p:cNvPr>
          <p:cNvSpPr/>
          <p:nvPr/>
        </p:nvSpPr>
        <p:spPr>
          <a:xfrm rot="10800000">
            <a:off x="2567421" y="6191579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845ED1B-F74E-4B4C-A475-A6CA9288D2BF}"/>
              </a:ext>
            </a:extLst>
          </p:cNvPr>
          <p:cNvSpPr/>
          <p:nvPr/>
        </p:nvSpPr>
        <p:spPr>
          <a:xfrm rot="10800000">
            <a:off x="2567421" y="6239358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44344A3-B288-42BC-9F3A-8118B3565118}"/>
              </a:ext>
            </a:extLst>
          </p:cNvPr>
          <p:cNvSpPr/>
          <p:nvPr/>
        </p:nvSpPr>
        <p:spPr>
          <a:xfrm rot="10800000">
            <a:off x="2567421" y="6143800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38FE7E9-9F13-41C2-9918-4C1A077CC47F}"/>
              </a:ext>
            </a:extLst>
          </p:cNvPr>
          <p:cNvSpPr/>
          <p:nvPr/>
        </p:nvSpPr>
        <p:spPr>
          <a:xfrm>
            <a:off x="2315869" y="6143595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7397745A-1721-46B8-A6A0-74756562B307}"/>
              </a:ext>
            </a:extLst>
          </p:cNvPr>
          <p:cNvSpPr/>
          <p:nvPr/>
        </p:nvSpPr>
        <p:spPr>
          <a:xfrm>
            <a:off x="2315869" y="6239153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9FFC2CFC-A641-4121-BD92-1CE5ACEBA18C}"/>
              </a:ext>
            </a:extLst>
          </p:cNvPr>
          <p:cNvSpPr/>
          <p:nvPr/>
        </p:nvSpPr>
        <p:spPr>
          <a:xfrm>
            <a:off x="2315869" y="6191374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D7C4D2D4-745E-4A76-9512-1F07499C7EB2}"/>
              </a:ext>
            </a:extLst>
          </p:cNvPr>
          <p:cNvSpPr/>
          <p:nvPr/>
        </p:nvSpPr>
        <p:spPr>
          <a:xfrm>
            <a:off x="2315159" y="6143595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ADED9526-5F4E-4A15-A9FB-0FDDF57D1531}"/>
              </a:ext>
            </a:extLst>
          </p:cNvPr>
          <p:cNvSpPr/>
          <p:nvPr/>
        </p:nvSpPr>
        <p:spPr>
          <a:xfrm>
            <a:off x="2315159" y="6239153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FA65DC32-96CB-48F7-A6B0-5B8D1344D874}"/>
              </a:ext>
            </a:extLst>
          </p:cNvPr>
          <p:cNvSpPr/>
          <p:nvPr/>
        </p:nvSpPr>
        <p:spPr>
          <a:xfrm>
            <a:off x="2315159" y="6191374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9F420ABE-340F-4EBC-B969-8EA2639EC828}"/>
              </a:ext>
            </a:extLst>
          </p:cNvPr>
          <p:cNvSpPr/>
          <p:nvPr/>
        </p:nvSpPr>
        <p:spPr>
          <a:xfrm>
            <a:off x="3272081" y="298363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C01A1723-CB62-4E1B-8214-A954E16FA851}"/>
              </a:ext>
            </a:extLst>
          </p:cNvPr>
          <p:cNvSpPr/>
          <p:nvPr/>
        </p:nvSpPr>
        <p:spPr>
          <a:xfrm>
            <a:off x="3272081" y="293207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3003E78-57B3-49A8-B9CE-36D2F5327782}"/>
              </a:ext>
            </a:extLst>
          </p:cNvPr>
          <p:cNvSpPr/>
          <p:nvPr/>
        </p:nvSpPr>
        <p:spPr>
          <a:xfrm>
            <a:off x="3272081" y="3086760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7EFFE49-97AF-4F51-B33D-9E37DE67184F}"/>
              </a:ext>
            </a:extLst>
          </p:cNvPr>
          <p:cNvSpPr/>
          <p:nvPr/>
        </p:nvSpPr>
        <p:spPr>
          <a:xfrm>
            <a:off x="3272081" y="3035199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9BB4D263-9137-459A-BC7D-B5C0985A5B96}"/>
              </a:ext>
            </a:extLst>
          </p:cNvPr>
          <p:cNvSpPr/>
          <p:nvPr/>
        </p:nvSpPr>
        <p:spPr>
          <a:xfrm>
            <a:off x="3271366" y="298363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9282BED-58C4-4B1C-B8B8-40801BC8A0EF}"/>
              </a:ext>
            </a:extLst>
          </p:cNvPr>
          <p:cNvSpPr/>
          <p:nvPr/>
        </p:nvSpPr>
        <p:spPr>
          <a:xfrm>
            <a:off x="3271366" y="293207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A853105-81AC-4FAF-96E2-EE6902982063}"/>
              </a:ext>
            </a:extLst>
          </p:cNvPr>
          <p:cNvSpPr/>
          <p:nvPr/>
        </p:nvSpPr>
        <p:spPr>
          <a:xfrm>
            <a:off x="3271366" y="3086760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B2394BA-EC36-4F65-A4CE-6435ACD14904}"/>
              </a:ext>
            </a:extLst>
          </p:cNvPr>
          <p:cNvSpPr/>
          <p:nvPr/>
        </p:nvSpPr>
        <p:spPr>
          <a:xfrm>
            <a:off x="3271366" y="3035199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8B7BA7FC-1A87-4D9C-A6CC-52654D6D2A2D}"/>
              </a:ext>
            </a:extLst>
          </p:cNvPr>
          <p:cNvSpPr/>
          <p:nvPr/>
        </p:nvSpPr>
        <p:spPr>
          <a:xfrm>
            <a:off x="3272081" y="3138122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F8975141-58C7-464C-AC75-94F3743689AA}"/>
              </a:ext>
            </a:extLst>
          </p:cNvPr>
          <p:cNvSpPr/>
          <p:nvPr/>
        </p:nvSpPr>
        <p:spPr>
          <a:xfrm>
            <a:off x="3271366" y="3138122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1F41238-E4CE-49C0-8C60-0A18B512722D}"/>
              </a:ext>
            </a:extLst>
          </p:cNvPr>
          <p:cNvGrpSpPr/>
          <p:nvPr/>
        </p:nvGrpSpPr>
        <p:grpSpPr>
          <a:xfrm>
            <a:off x="3270650" y="6048121"/>
            <a:ext cx="252956" cy="257605"/>
            <a:chOff x="2758274" y="2037806"/>
            <a:chExt cx="274320" cy="319793"/>
          </a:xfrm>
        </p:grpSpPr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9A292A9-9461-4ABD-9197-5DE3182047EC}"/>
                </a:ext>
              </a:extLst>
            </p:cNvPr>
            <p:cNvSpPr/>
            <p:nvPr/>
          </p:nvSpPr>
          <p:spPr>
            <a:xfrm>
              <a:off x="2759050" y="2101814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843C20EE-4E8F-4C8A-8AAD-D86CA7438CDA}"/>
                </a:ext>
              </a:extLst>
            </p:cNvPr>
            <p:cNvSpPr/>
            <p:nvPr/>
          </p:nvSpPr>
          <p:spPr>
            <a:xfrm>
              <a:off x="2759050" y="2037806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BDA16BE-1431-413A-B497-701A17048145}"/>
                </a:ext>
              </a:extLst>
            </p:cNvPr>
            <p:cNvSpPr/>
            <p:nvPr/>
          </p:nvSpPr>
          <p:spPr>
            <a:xfrm>
              <a:off x="2759050" y="2229830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EF82287-DE42-40A0-AC23-945D170D9A01}"/>
                </a:ext>
              </a:extLst>
            </p:cNvPr>
            <p:cNvSpPr/>
            <p:nvPr/>
          </p:nvSpPr>
          <p:spPr>
            <a:xfrm>
              <a:off x="2759050" y="2165822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523AE6-A96D-481E-BFFB-C0C029DEC496}"/>
                </a:ext>
              </a:extLst>
            </p:cNvPr>
            <p:cNvSpPr/>
            <p:nvPr/>
          </p:nvSpPr>
          <p:spPr>
            <a:xfrm>
              <a:off x="2758274" y="2101814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12B4ED8-E120-402D-BC6B-797331F6267C}"/>
                </a:ext>
              </a:extLst>
            </p:cNvPr>
            <p:cNvSpPr/>
            <p:nvPr/>
          </p:nvSpPr>
          <p:spPr>
            <a:xfrm>
              <a:off x="2758274" y="2037806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3403527-2FCB-4D22-9CEB-6DFD5602DF59}"/>
                </a:ext>
              </a:extLst>
            </p:cNvPr>
            <p:cNvSpPr/>
            <p:nvPr/>
          </p:nvSpPr>
          <p:spPr>
            <a:xfrm>
              <a:off x="2758274" y="2229830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4796CF7C-78A9-4B54-B838-00B5AA1A24A4}"/>
                </a:ext>
              </a:extLst>
            </p:cNvPr>
            <p:cNvSpPr/>
            <p:nvPr/>
          </p:nvSpPr>
          <p:spPr>
            <a:xfrm>
              <a:off x="2758274" y="2165822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4A2E6A6-7508-47BC-B69D-BE41B3EE8E32}"/>
                </a:ext>
              </a:extLst>
            </p:cNvPr>
            <p:cNvSpPr/>
            <p:nvPr/>
          </p:nvSpPr>
          <p:spPr>
            <a:xfrm>
              <a:off x="2759050" y="2293591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6E44091-50BB-4282-B28C-60192DC4B022}"/>
                </a:ext>
              </a:extLst>
            </p:cNvPr>
            <p:cNvSpPr/>
            <p:nvPr/>
          </p:nvSpPr>
          <p:spPr>
            <a:xfrm>
              <a:off x="2758274" y="2293591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CB8B3B4F-C8C9-40E3-8F61-B9F8AE485A14}"/>
              </a:ext>
            </a:extLst>
          </p:cNvPr>
          <p:cNvGrpSpPr/>
          <p:nvPr/>
        </p:nvGrpSpPr>
        <p:grpSpPr>
          <a:xfrm>
            <a:off x="3277107" y="5105072"/>
            <a:ext cx="252956" cy="206243"/>
            <a:chOff x="2880302" y="2022763"/>
            <a:chExt cx="492028" cy="474719"/>
          </a:xfrm>
        </p:grpSpPr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9118501-22B7-4121-9AD5-336BF25D1121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D654C29-E88C-46A9-A532-A89D0F7CCBCD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A531A42-F443-4029-B9B9-521A36DE4FBE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E066CD-A7CC-47BC-A259-1ACCD8010697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90E681E9-BF91-407E-9FF9-FF03EEEFEEFC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A55149AB-7B90-4B11-8E6C-B05761BEBA9F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DE84E254-7DFA-4EC9-9BF4-EB186A9A8ED5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2ABB0DA-F413-4CA4-A9AA-DD180CBE3051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C23CE28D-5B26-40E4-8B47-F0FEF7DAF7B0}"/>
              </a:ext>
            </a:extLst>
          </p:cNvPr>
          <p:cNvSpPr/>
          <p:nvPr/>
        </p:nvSpPr>
        <p:spPr>
          <a:xfrm>
            <a:off x="4290831" y="2091993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745FD98-2248-4F61-8B5B-4C34312F32F8}"/>
              </a:ext>
            </a:extLst>
          </p:cNvPr>
          <p:cNvSpPr/>
          <p:nvPr/>
        </p:nvSpPr>
        <p:spPr>
          <a:xfrm>
            <a:off x="4290831" y="2040301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946767-5826-4615-8789-ABC08378A9A5}"/>
              </a:ext>
            </a:extLst>
          </p:cNvPr>
          <p:cNvSpPr/>
          <p:nvPr/>
        </p:nvSpPr>
        <p:spPr>
          <a:xfrm>
            <a:off x="4290119" y="2091993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3A8F5EE3-EBD2-454D-B5A3-4C99050FA220}"/>
              </a:ext>
            </a:extLst>
          </p:cNvPr>
          <p:cNvSpPr/>
          <p:nvPr/>
        </p:nvSpPr>
        <p:spPr>
          <a:xfrm>
            <a:off x="4290119" y="204030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F7E2BB7D-1C33-4D19-BCCE-E019C6A0343E}"/>
              </a:ext>
            </a:extLst>
          </p:cNvPr>
          <p:cNvSpPr/>
          <p:nvPr/>
        </p:nvSpPr>
        <p:spPr>
          <a:xfrm>
            <a:off x="4290119" y="2194852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D775BE89-8C73-4F49-986F-D5AD45FF2D33}"/>
              </a:ext>
            </a:extLst>
          </p:cNvPr>
          <p:cNvSpPr/>
          <p:nvPr/>
        </p:nvSpPr>
        <p:spPr>
          <a:xfrm>
            <a:off x="4290119" y="2143160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EF5C5A0-1FE5-4ABE-913B-A80640F810C4}"/>
              </a:ext>
            </a:extLst>
          </p:cNvPr>
          <p:cNvSpPr/>
          <p:nvPr/>
        </p:nvSpPr>
        <p:spPr>
          <a:xfrm>
            <a:off x="4289407" y="2194852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5708C9A3-7FB2-49C5-95E7-806AFCF0328D}"/>
              </a:ext>
            </a:extLst>
          </p:cNvPr>
          <p:cNvSpPr/>
          <p:nvPr/>
        </p:nvSpPr>
        <p:spPr>
          <a:xfrm>
            <a:off x="4289407" y="214316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8722666-BEA0-487C-9FA3-6D9F3CB841BD}"/>
              </a:ext>
            </a:extLst>
          </p:cNvPr>
          <p:cNvGrpSpPr/>
          <p:nvPr/>
        </p:nvGrpSpPr>
        <p:grpSpPr>
          <a:xfrm>
            <a:off x="4273485" y="2929473"/>
            <a:ext cx="252956" cy="257804"/>
            <a:chOff x="3842559" y="2002330"/>
            <a:chExt cx="492026" cy="586061"/>
          </a:xfrm>
        </p:grpSpPr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18849C1-6EFF-43B8-BA93-A50673E756DD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A180F58-F6E9-4943-9274-1D57FEC5B10F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9CC7E27-DC67-472A-9654-757ED58841A3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43E0A14-1CB3-43CB-B7F9-48A7B04BABF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2CD4A9AD-11D8-4760-B710-0C3550CA2248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4D5350F-4D63-4009-A851-02EE9CB4E5D1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3D9EEF4-E1D9-4528-B7BD-5EEE1846A2E1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2DB69EBA-6DA1-49D3-8D93-A9E8B6F38E39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F7691D5A-60AA-43A7-A613-80B7D39F832D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E17C473-95BE-4C5D-BC39-D4F2F5ADC56B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9423EB6-D626-45A2-8CAE-B08DFC4AAB08}"/>
              </a:ext>
            </a:extLst>
          </p:cNvPr>
          <p:cNvGrpSpPr/>
          <p:nvPr/>
        </p:nvGrpSpPr>
        <p:grpSpPr>
          <a:xfrm>
            <a:off x="4297677" y="4319205"/>
            <a:ext cx="252244" cy="103384"/>
            <a:chOff x="3847081" y="755581"/>
            <a:chExt cx="273548" cy="128342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330577D-944D-42B9-B222-097B64A4A014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FC10843-4BDE-4E69-9010-91C9DC200302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DB52544-2934-4FF3-AEA5-7F6A835F3E6B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C2B7862F-D213-4881-BC36-CD7FDBF9E89C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774DECB-4999-4784-8E9E-604C50C44008}"/>
              </a:ext>
            </a:extLst>
          </p:cNvPr>
          <p:cNvGrpSpPr/>
          <p:nvPr/>
        </p:nvGrpSpPr>
        <p:grpSpPr>
          <a:xfrm>
            <a:off x="4271789" y="6050979"/>
            <a:ext cx="252957" cy="257935"/>
            <a:chOff x="3549410" y="5707704"/>
            <a:chExt cx="274321" cy="320203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3BD26BB5-B617-4153-8E28-7F60A8D66CF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E99544D3-DB2E-45AC-BEE9-A90735830484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A24EF2C3-3049-4BEA-B87E-3A97B7B4FE7F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41838BD8-12EF-457B-8876-4AF0117FCD98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E4AAA847-ABD7-4E3C-9184-44184AFB80CD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1A489FA8-5345-470A-9DBC-65BA19374A24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64EF5FD-EF7C-47F4-9D53-7270E9A6D1C4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BAD94FD2-62E3-4826-9E02-C04422043099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788BE11-7F55-4F76-9482-3144DEA37230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CF26DF84-772C-4FB3-BECF-2A14EDB37157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47CB64E-4EC6-499D-99EE-BB554B4A1A48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24F89673-ECB2-47E4-9C07-1C423DEECAE2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08B99B78-0589-4CD9-A8F9-5978994F5DB2}"/>
              </a:ext>
            </a:extLst>
          </p:cNvPr>
          <p:cNvGrpSpPr/>
          <p:nvPr/>
        </p:nvGrpSpPr>
        <p:grpSpPr>
          <a:xfrm>
            <a:off x="2863443" y="2022482"/>
            <a:ext cx="254211" cy="4177680"/>
            <a:chOff x="3058127" y="838424"/>
            <a:chExt cx="275681" cy="5186204"/>
          </a:xfrm>
        </p:grpSpPr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775BC73D-56A0-41D8-AF00-3E97B162C1ED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CEC76405-6300-4517-A672-F5E080EA2B61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4AA52FB9-1BB5-4CC0-AB75-0A804A9B88BE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7900F560-AA0C-4190-9D46-C4DA484EA4AF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080E8222-DE3E-4BA3-B3EE-5805F766E330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94A030DF-793D-41EF-9559-7E10D2F71D36}"/>
              </a:ext>
            </a:extLst>
          </p:cNvPr>
          <p:cNvGrpSpPr/>
          <p:nvPr/>
        </p:nvGrpSpPr>
        <p:grpSpPr>
          <a:xfrm>
            <a:off x="1930346" y="2027165"/>
            <a:ext cx="254211" cy="4177680"/>
            <a:chOff x="3058127" y="838424"/>
            <a:chExt cx="275681" cy="5186204"/>
          </a:xfrm>
        </p:grpSpPr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752E1C3-B5F6-4C76-9EB2-6AD02BC0AD8E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6C50ADA-2887-4674-8F0D-B3284AA95E3E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3B75925-A555-4003-BF82-9A73AB87A9C3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F0795395-4939-422F-ACEF-E057015051A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35F11426-259F-4EC2-9EB0-E4D0C2731A22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4F01B586-CC4D-4323-A7E4-F8115D1EF990}"/>
              </a:ext>
            </a:extLst>
          </p:cNvPr>
          <p:cNvSpPr/>
          <p:nvPr/>
        </p:nvSpPr>
        <p:spPr>
          <a:xfrm>
            <a:off x="996746" y="646544"/>
            <a:ext cx="3649500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Algebra Kernel</a:t>
            </a:r>
          </a:p>
        </p:txBody>
      </p:sp>
      <p:sp>
        <p:nvSpPr>
          <p:cNvPr id="1179" name="Arrow: Right 1178">
            <a:extLst>
              <a:ext uri="{FF2B5EF4-FFF2-40B4-BE49-F238E27FC236}">
                <a16:creationId xmlns:a16="http://schemas.microsoft.com/office/drawing/2014/main" id="{DBF9772C-1FE4-4EA6-BA18-42C751426798}"/>
              </a:ext>
            </a:extLst>
          </p:cNvPr>
          <p:cNvSpPr/>
          <p:nvPr/>
        </p:nvSpPr>
        <p:spPr>
          <a:xfrm>
            <a:off x="4865070" y="3944878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3" name="Arrow: Right 1182">
            <a:extLst>
              <a:ext uri="{FF2B5EF4-FFF2-40B4-BE49-F238E27FC236}">
                <a16:creationId xmlns:a16="http://schemas.microsoft.com/office/drawing/2014/main" id="{947EFAEA-B519-4B5C-92D6-82D1523957A8}"/>
              </a:ext>
            </a:extLst>
          </p:cNvPr>
          <p:cNvSpPr/>
          <p:nvPr/>
        </p:nvSpPr>
        <p:spPr>
          <a:xfrm>
            <a:off x="4865070" y="681946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AB748-5B2B-C8D4-3830-A6B5FD245A97}"/>
              </a:ext>
            </a:extLst>
          </p:cNvPr>
          <p:cNvSpPr/>
          <p:nvPr/>
        </p:nvSpPr>
        <p:spPr>
          <a:xfrm rot="10800000" flipH="1">
            <a:off x="1093132" y="523219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AC6A8-BCC1-5FE7-0E4A-35EE2E8F4899}"/>
              </a:ext>
            </a:extLst>
          </p:cNvPr>
          <p:cNvSpPr/>
          <p:nvPr/>
        </p:nvSpPr>
        <p:spPr>
          <a:xfrm rot="10800000" flipH="1">
            <a:off x="1093132" y="528028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125AE-E1FB-BF7F-C37B-8E99C21C7566}"/>
              </a:ext>
            </a:extLst>
          </p:cNvPr>
          <p:cNvSpPr/>
          <p:nvPr/>
        </p:nvSpPr>
        <p:spPr>
          <a:xfrm rot="10800000" flipH="1">
            <a:off x="1093132" y="513601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5431B-CEFB-B924-4DCF-1F009D7136CD}"/>
              </a:ext>
            </a:extLst>
          </p:cNvPr>
          <p:cNvSpPr/>
          <p:nvPr/>
        </p:nvSpPr>
        <p:spPr>
          <a:xfrm rot="10800000" flipH="1">
            <a:off x="1093132" y="518410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3EEBCC-AF3A-46AE-656A-1A6D72169A6E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H="1">
            <a:off x="1219697" y="5160062"/>
            <a:ext cx="0" cy="168318"/>
          </a:xfrm>
          <a:prstGeom prst="line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6E8EC-149D-20DA-EEBB-50F9E3152F3B}"/>
              </a:ext>
            </a:extLst>
          </p:cNvPr>
          <p:cNvSpPr/>
          <p:nvPr/>
        </p:nvSpPr>
        <p:spPr>
          <a:xfrm rot="10800000" flipH="1">
            <a:off x="1092411" y="523219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93E972-86F8-0B87-1AE2-D993DA0EED58}"/>
              </a:ext>
            </a:extLst>
          </p:cNvPr>
          <p:cNvSpPr/>
          <p:nvPr/>
        </p:nvSpPr>
        <p:spPr>
          <a:xfrm rot="10800000" flipH="1">
            <a:off x="1092411" y="528028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A0ECE-687C-801C-9D82-880B538EEA43}"/>
              </a:ext>
            </a:extLst>
          </p:cNvPr>
          <p:cNvSpPr/>
          <p:nvPr/>
        </p:nvSpPr>
        <p:spPr>
          <a:xfrm rot="10800000" flipH="1">
            <a:off x="1092411" y="513601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D6AB04-7A70-A187-32C8-8044B642974C}"/>
              </a:ext>
            </a:extLst>
          </p:cNvPr>
          <p:cNvSpPr/>
          <p:nvPr/>
        </p:nvSpPr>
        <p:spPr>
          <a:xfrm rot="10800000" flipH="1">
            <a:off x="1092411" y="51841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20583D-1C4B-8EE1-A82C-19D488C36649}"/>
              </a:ext>
            </a:extLst>
          </p:cNvPr>
          <p:cNvGrpSpPr/>
          <p:nvPr/>
        </p:nvGrpSpPr>
        <p:grpSpPr>
          <a:xfrm rot="10800000">
            <a:off x="1573355" y="5163793"/>
            <a:ext cx="251548" cy="192362"/>
            <a:chOff x="1945749" y="3139203"/>
            <a:chExt cx="862305" cy="6560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55EE3E-7325-A2BE-77EC-8562E38B8132}"/>
                </a:ext>
              </a:extLst>
            </p:cNvPr>
            <p:cNvSpPr/>
            <p:nvPr/>
          </p:nvSpPr>
          <p:spPr>
            <a:xfrm>
              <a:off x="1948182" y="3303217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6C46B0-6FC7-70D5-2235-AD759F348104}"/>
                </a:ext>
              </a:extLst>
            </p:cNvPr>
            <p:cNvSpPr/>
            <p:nvPr/>
          </p:nvSpPr>
          <p:spPr>
            <a:xfrm>
              <a:off x="1948182" y="3139203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75161-DEBA-DD3C-751E-B8632F6AA92A}"/>
                </a:ext>
              </a:extLst>
            </p:cNvPr>
            <p:cNvSpPr/>
            <p:nvPr/>
          </p:nvSpPr>
          <p:spPr>
            <a:xfrm>
              <a:off x="1948182" y="3631245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4DBB5-B09A-5A13-6CEB-EE7ECE1FBC17}"/>
                </a:ext>
              </a:extLst>
            </p:cNvPr>
            <p:cNvSpPr/>
            <p:nvPr/>
          </p:nvSpPr>
          <p:spPr>
            <a:xfrm>
              <a:off x="1948182" y="3467231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52B40-FD3C-FC46-41D2-C962734EA3B4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>
              <a:off x="2375685" y="3139203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3952EA-605B-0C07-7B33-5CBC822D2D83}"/>
                </a:ext>
              </a:extLst>
            </p:cNvPr>
            <p:cNvSpPr/>
            <p:nvPr/>
          </p:nvSpPr>
          <p:spPr>
            <a:xfrm>
              <a:off x="1945749" y="3303217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11A68E-F3D2-1245-4693-B2E2B77A3B39}"/>
                </a:ext>
              </a:extLst>
            </p:cNvPr>
            <p:cNvSpPr/>
            <p:nvPr/>
          </p:nvSpPr>
          <p:spPr>
            <a:xfrm>
              <a:off x="1945749" y="3139203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34D8DD-44D6-C5AE-48DC-C076D1FF77EB}"/>
                </a:ext>
              </a:extLst>
            </p:cNvPr>
            <p:cNvSpPr/>
            <p:nvPr/>
          </p:nvSpPr>
          <p:spPr>
            <a:xfrm>
              <a:off x="1945749" y="3631245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388BB620-0DB3-B902-14BB-D8FF8AE4156C}"/>
                </a:ext>
              </a:extLst>
            </p:cNvPr>
            <p:cNvSpPr/>
            <p:nvPr/>
          </p:nvSpPr>
          <p:spPr>
            <a:xfrm>
              <a:off x="1945749" y="3467231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37" name="Rectangle 836">
            <a:extLst>
              <a:ext uri="{FF2B5EF4-FFF2-40B4-BE49-F238E27FC236}">
                <a16:creationId xmlns:a16="http://schemas.microsoft.com/office/drawing/2014/main" id="{9A19BD54-E1CF-0D68-7310-0239726D5170}"/>
              </a:ext>
            </a:extLst>
          </p:cNvPr>
          <p:cNvSpPr/>
          <p:nvPr/>
        </p:nvSpPr>
        <p:spPr>
          <a:xfrm rot="10800000">
            <a:off x="2441932" y="527714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F26684BF-9D58-2E9B-37C9-B94912D99CD3}"/>
              </a:ext>
            </a:extLst>
          </p:cNvPr>
          <p:cNvSpPr/>
          <p:nvPr/>
        </p:nvSpPr>
        <p:spPr>
          <a:xfrm rot="10800000">
            <a:off x="2568805" y="527714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0E4A8634-959B-770B-1EF8-18E3305AF76D}"/>
              </a:ext>
            </a:extLst>
          </p:cNvPr>
          <p:cNvSpPr/>
          <p:nvPr/>
        </p:nvSpPr>
        <p:spPr>
          <a:xfrm rot="10800000">
            <a:off x="2441931" y="5181985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4C548B-2471-B20B-DE45-19A3CFA88259}"/>
              </a:ext>
            </a:extLst>
          </p:cNvPr>
          <p:cNvSpPr/>
          <p:nvPr/>
        </p:nvSpPr>
        <p:spPr>
          <a:xfrm rot="10800000">
            <a:off x="2441931" y="523005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ECE389D-07E0-A040-47E8-96DE6CACE0F2}"/>
              </a:ext>
            </a:extLst>
          </p:cNvPr>
          <p:cNvSpPr/>
          <p:nvPr/>
        </p:nvSpPr>
        <p:spPr>
          <a:xfrm rot="10800000">
            <a:off x="2568803" y="5181985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AB156590-CCFF-658D-32CA-54D0FEAE70CD}"/>
              </a:ext>
            </a:extLst>
          </p:cNvPr>
          <p:cNvSpPr/>
          <p:nvPr/>
        </p:nvSpPr>
        <p:spPr>
          <a:xfrm rot="10800000">
            <a:off x="2568803" y="523005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D80FACAD-BD00-F441-D758-E128EC26821E}"/>
              </a:ext>
            </a:extLst>
          </p:cNvPr>
          <p:cNvSpPr/>
          <p:nvPr/>
        </p:nvSpPr>
        <p:spPr>
          <a:xfrm>
            <a:off x="2316242" y="522985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16202F5D-7C1D-D087-20B7-EFA9B6A8E45D}"/>
              </a:ext>
            </a:extLst>
          </p:cNvPr>
          <p:cNvSpPr/>
          <p:nvPr/>
        </p:nvSpPr>
        <p:spPr>
          <a:xfrm>
            <a:off x="2316242" y="518177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C7E13B29-C19A-C46F-A970-83673BA4D1E3}"/>
              </a:ext>
            </a:extLst>
          </p:cNvPr>
          <p:cNvSpPr/>
          <p:nvPr/>
        </p:nvSpPr>
        <p:spPr>
          <a:xfrm>
            <a:off x="2315529" y="522985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16CDED41-CD6E-5094-3D05-24DABD2851BE}"/>
              </a:ext>
            </a:extLst>
          </p:cNvPr>
          <p:cNvSpPr/>
          <p:nvPr/>
        </p:nvSpPr>
        <p:spPr>
          <a:xfrm>
            <a:off x="2315529" y="518177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E582D131-5EC3-31B5-6E89-091CE408D56A}"/>
              </a:ext>
            </a:extLst>
          </p:cNvPr>
          <p:cNvSpPr/>
          <p:nvPr/>
        </p:nvSpPr>
        <p:spPr>
          <a:xfrm>
            <a:off x="2316242" y="5276937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A05039E1-EF6A-BBE1-A544-5108E50A9D7A}"/>
              </a:ext>
            </a:extLst>
          </p:cNvPr>
          <p:cNvSpPr/>
          <p:nvPr/>
        </p:nvSpPr>
        <p:spPr>
          <a:xfrm>
            <a:off x="2315529" y="5276937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4" name="Diamond 983">
            <a:extLst>
              <a:ext uri="{FF2B5EF4-FFF2-40B4-BE49-F238E27FC236}">
                <a16:creationId xmlns:a16="http://schemas.microsoft.com/office/drawing/2014/main" id="{76F9C4F6-B75F-184F-58BB-58CC2CF31815}"/>
              </a:ext>
            </a:extLst>
          </p:cNvPr>
          <p:cNvSpPr/>
          <p:nvPr/>
        </p:nvSpPr>
        <p:spPr>
          <a:xfrm>
            <a:off x="9451994" y="327205"/>
            <a:ext cx="1444302" cy="1060519"/>
          </a:xfrm>
          <a:prstGeom prst="diamond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Fixed point?</a:t>
            </a: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14F880F6-5E68-EE3E-F48C-FAF67DE58B2B}"/>
              </a:ext>
            </a:extLst>
          </p:cNvPr>
          <p:cNvSpPr/>
          <p:nvPr/>
        </p:nvSpPr>
        <p:spPr>
          <a:xfrm>
            <a:off x="9785696" y="3729832"/>
            <a:ext cx="856558" cy="935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FFC91B3-866A-4FDE-FD0E-C1B802E1F3EE}"/>
              </a:ext>
            </a:extLst>
          </p:cNvPr>
          <p:cNvSpPr/>
          <p:nvPr/>
        </p:nvSpPr>
        <p:spPr>
          <a:xfrm>
            <a:off x="9785696" y="4777961"/>
            <a:ext cx="856558" cy="931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F543F664-5573-9056-A9F5-52B575FEB7E0}"/>
              </a:ext>
            </a:extLst>
          </p:cNvPr>
          <p:cNvSpPr/>
          <p:nvPr/>
        </p:nvSpPr>
        <p:spPr>
          <a:xfrm>
            <a:off x="9785695" y="5806224"/>
            <a:ext cx="856558" cy="951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A407D46-A230-0686-3546-75164C6B87F2}"/>
              </a:ext>
            </a:extLst>
          </p:cNvPr>
          <p:cNvSpPr/>
          <p:nvPr/>
        </p:nvSpPr>
        <p:spPr>
          <a:xfrm>
            <a:off x="9778148" y="2694668"/>
            <a:ext cx="856558" cy="934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02E8BA95-D7B1-9382-229D-507583736168}"/>
              </a:ext>
            </a:extLst>
          </p:cNvPr>
          <p:cNvSpPr/>
          <p:nvPr/>
        </p:nvSpPr>
        <p:spPr>
          <a:xfrm>
            <a:off x="9781164" y="1651185"/>
            <a:ext cx="859376" cy="941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FAB3A40A-28CD-4F52-5018-A12E72B8218E}"/>
              </a:ext>
            </a:extLst>
          </p:cNvPr>
          <p:cNvGrpSpPr/>
          <p:nvPr/>
        </p:nvGrpSpPr>
        <p:grpSpPr>
          <a:xfrm>
            <a:off x="10007785" y="5070528"/>
            <a:ext cx="252956" cy="206243"/>
            <a:chOff x="3842839" y="3343478"/>
            <a:chExt cx="492027" cy="474717"/>
          </a:xfrm>
        </p:grpSpPr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FE019D60-A677-5433-25C5-8E1CB53C352E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7C435BAE-454D-DEF8-8C72-838EBEE81923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5" name="Rectangle 1304">
              <a:extLst>
                <a:ext uri="{FF2B5EF4-FFF2-40B4-BE49-F238E27FC236}">
                  <a16:creationId xmlns:a16="http://schemas.microsoft.com/office/drawing/2014/main" id="{30160CFD-F170-6983-7A0C-D10FD5E01AF9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6" name="Rectangle 1305">
              <a:extLst>
                <a:ext uri="{FF2B5EF4-FFF2-40B4-BE49-F238E27FC236}">
                  <a16:creationId xmlns:a16="http://schemas.microsoft.com/office/drawing/2014/main" id="{8BD6EE61-791D-B488-A65D-78AA53AEE4D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7" name="Rectangle 1306">
              <a:extLst>
                <a:ext uri="{FF2B5EF4-FFF2-40B4-BE49-F238E27FC236}">
                  <a16:creationId xmlns:a16="http://schemas.microsoft.com/office/drawing/2014/main" id="{52FFDB83-24E2-C288-C7AB-5CAA1B466263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8" name="Rectangle 1307">
              <a:extLst>
                <a:ext uri="{FF2B5EF4-FFF2-40B4-BE49-F238E27FC236}">
                  <a16:creationId xmlns:a16="http://schemas.microsoft.com/office/drawing/2014/main" id="{6010AA1B-258B-F8AF-C620-9EDEDE930B40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9" name="Rectangle 1308">
              <a:extLst>
                <a:ext uri="{FF2B5EF4-FFF2-40B4-BE49-F238E27FC236}">
                  <a16:creationId xmlns:a16="http://schemas.microsoft.com/office/drawing/2014/main" id="{334FB467-38CB-D01B-C4E5-3402BA55A42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0" name="Rectangle 1309">
              <a:extLst>
                <a:ext uri="{FF2B5EF4-FFF2-40B4-BE49-F238E27FC236}">
                  <a16:creationId xmlns:a16="http://schemas.microsoft.com/office/drawing/2014/main" id="{F51E2811-F6F2-9A26-AD8D-6790460E0E65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1" name="Rectangle 1310">
            <a:extLst>
              <a:ext uri="{FF2B5EF4-FFF2-40B4-BE49-F238E27FC236}">
                <a16:creationId xmlns:a16="http://schemas.microsoft.com/office/drawing/2014/main" id="{3F9A9618-9768-E073-E380-7A5ACA1437FC}"/>
              </a:ext>
            </a:extLst>
          </p:cNvPr>
          <p:cNvSpPr/>
          <p:nvPr/>
        </p:nvSpPr>
        <p:spPr>
          <a:xfrm>
            <a:off x="10026469" y="2070011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2" name="Rectangle 1311">
            <a:extLst>
              <a:ext uri="{FF2B5EF4-FFF2-40B4-BE49-F238E27FC236}">
                <a16:creationId xmlns:a16="http://schemas.microsoft.com/office/drawing/2014/main" id="{75B1BFAE-F4B2-E4AB-FE6A-6DBEF55B73AE}"/>
              </a:ext>
            </a:extLst>
          </p:cNvPr>
          <p:cNvSpPr/>
          <p:nvPr/>
        </p:nvSpPr>
        <p:spPr>
          <a:xfrm>
            <a:off x="10026469" y="2018319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3" name="Rectangle 1312">
            <a:extLst>
              <a:ext uri="{FF2B5EF4-FFF2-40B4-BE49-F238E27FC236}">
                <a16:creationId xmlns:a16="http://schemas.microsoft.com/office/drawing/2014/main" id="{A546E834-93D2-3BFB-96A6-BFDB8D348032}"/>
              </a:ext>
            </a:extLst>
          </p:cNvPr>
          <p:cNvSpPr/>
          <p:nvPr/>
        </p:nvSpPr>
        <p:spPr>
          <a:xfrm>
            <a:off x="10025757" y="207001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4" name="Rectangle 1313">
            <a:extLst>
              <a:ext uri="{FF2B5EF4-FFF2-40B4-BE49-F238E27FC236}">
                <a16:creationId xmlns:a16="http://schemas.microsoft.com/office/drawing/2014/main" id="{0813D0BD-A464-C186-A05F-EE231A551EB7}"/>
              </a:ext>
            </a:extLst>
          </p:cNvPr>
          <p:cNvSpPr/>
          <p:nvPr/>
        </p:nvSpPr>
        <p:spPr>
          <a:xfrm>
            <a:off x="10025757" y="2018319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Rectangle 1314">
            <a:extLst>
              <a:ext uri="{FF2B5EF4-FFF2-40B4-BE49-F238E27FC236}">
                <a16:creationId xmlns:a16="http://schemas.microsoft.com/office/drawing/2014/main" id="{9DCF8A13-8FB2-AA31-9509-F184B6CA37E5}"/>
              </a:ext>
            </a:extLst>
          </p:cNvPr>
          <p:cNvSpPr/>
          <p:nvPr/>
        </p:nvSpPr>
        <p:spPr>
          <a:xfrm>
            <a:off x="10025757" y="2172870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Rectangle 1315">
            <a:extLst>
              <a:ext uri="{FF2B5EF4-FFF2-40B4-BE49-F238E27FC236}">
                <a16:creationId xmlns:a16="http://schemas.microsoft.com/office/drawing/2014/main" id="{303C2B12-D987-B47E-5EE5-8493DEB10583}"/>
              </a:ext>
            </a:extLst>
          </p:cNvPr>
          <p:cNvSpPr/>
          <p:nvPr/>
        </p:nvSpPr>
        <p:spPr>
          <a:xfrm>
            <a:off x="10025757" y="2121178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7" name="Rectangle 1316">
            <a:extLst>
              <a:ext uri="{FF2B5EF4-FFF2-40B4-BE49-F238E27FC236}">
                <a16:creationId xmlns:a16="http://schemas.microsoft.com/office/drawing/2014/main" id="{6F4D6074-26C1-7668-81FE-F0F93626955E}"/>
              </a:ext>
            </a:extLst>
          </p:cNvPr>
          <p:cNvSpPr/>
          <p:nvPr/>
        </p:nvSpPr>
        <p:spPr>
          <a:xfrm>
            <a:off x="10025045" y="217287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Rectangle 1317">
            <a:extLst>
              <a:ext uri="{FF2B5EF4-FFF2-40B4-BE49-F238E27FC236}">
                <a16:creationId xmlns:a16="http://schemas.microsoft.com/office/drawing/2014/main" id="{6ADAC041-FA7A-A1A3-BA47-E73668C2391F}"/>
              </a:ext>
            </a:extLst>
          </p:cNvPr>
          <p:cNvSpPr/>
          <p:nvPr/>
        </p:nvSpPr>
        <p:spPr>
          <a:xfrm>
            <a:off x="10025045" y="2121178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DD97DA8E-F0CF-E01A-45F5-D492F3D87D7F}"/>
              </a:ext>
            </a:extLst>
          </p:cNvPr>
          <p:cNvGrpSpPr/>
          <p:nvPr/>
        </p:nvGrpSpPr>
        <p:grpSpPr>
          <a:xfrm>
            <a:off x="10009123" y="2907491"/>
            <a:ext cx="252956" cy="257804"/>
            <a:chOff x="3842559" y="2002330"/>
            <a:chExt cx="492026" cy="586061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7740512C-D15C-016E-52C8-D68DBCF06C8B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1182924E-31B8-D01B-69F3-5A41D21DAAC9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CCF7C3B3-E72C-B050-3E37-37EE69C29D45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72730B00-6088-B970-45A5-27CB10B7BE1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B25D7630-579A-6290-9F52-2F25E1ABF0E7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7332056E-C5E6-6A41-644B-32DA2945561B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945837C3-0A3F-04C6-97D4-7404B3F4BEC4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DD3DFDC-CA47-DA6F-AB27-370992A795B6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6C5C185D-6990-91B0-7CA3-8E609EFDDE75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F177B7CB-A114-3432-6D9E-B648C7F56F02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0" name="Group 1329">
            <a:extLst>
              <a:ext uri="{FF2B5EF4-FFF2-40B4-BE49-F238E27FC236}">
                <a16:creationId xmlns:a16="http://schemas.microsoft.com/office/drawing/2014/main" id="{25D47862-45FF-C0BC-D4A4-C0446A65B543}"/>
              </a:ext>
            </a:extLst>
          </p:cNvPr>
          <p:cNvGrpSpPr/>
          <p:nvPr/>
        </p:nvGrpSpPr>
        <p:grpSpPr>
          <a:xfrm>
            <a:off x="10033315" y="4297223"/>
            <a:ext cx="252244" cy="103384"/>
            <a:chOff x="3847081" y="755581"/>
            <a:chExt cx="273548" cy="128342"/>
          </a:xfrm>
        </p:grpSpPr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E591BE64-40CF-7649-5FBA-41AD41896DF0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06F91A09-802F-342F-11EF-9AD9D9B66CA8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8C313D9C-2CDE-112F-4601-AD64CE58DE76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3F905F4C-E217-87E9-A00C-159559639C1E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85E041DD-5DA9-4479-54A4-12D0D1FAA3B7}"/>
              </a:ext>
            </a:extLst>
          </p:cNvPr>
          <p:cNvGrpSpPr/>
          <p:nvPr/>
        </p:nvGrpSpPr>
        <p:grpSpPr>
          <a:xfrm>
            <a:off x="10007427" y="6028997"/>
            <a:ext cx="252957" cy="257935"/>
            <a:chOff x="3549410" y="5707704"/>
            <a:chExt cx="274321" cy="320203"/>
          </a:xfrm>
        </p:grpSpPr>
        <p:grpSp>
          <p:nvGrpSpPr>
            <p:cNvPr id="1336" name="Group 1335">
              <a:extLst>
                <a:ext uri="{FF2B5EF4-FFF2-40B4-BE49-F238E27FC236}">
                  <a16:creationId xmlns:a16="http://schemas.microsoft.com/office/drawing/2014/main" id="{233ADAA9-57EB-9FF2-7C25-028D46F2941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1342" name="Rectangle 1341">
                <a:extLst>
                  <a:ext uri="{FF2B5EF4-FFF2-40B4-BE49-F238E27FC236}">
                    <a16:creationId xmlns:a16="http://schemas.microsoft.com/office/drawing/2014/main" id="{3D54A760-0718-1B57-8904-E301615BB9F2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3" name="Rectangle 1342">
                <a:extLst>
                  <a:ext uri="{FF2B5EF4-FFF2-40B4-BE49-F238E27FC236}">
                    <a16:creationId xmlns:a16="http://schemas.microsoft.com/office/drawing/2014/main" id="{A520AC12-3803-86B7-2B3B-70F32BB4F16D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4" name="Rectangle 1343">
                <a:extLst>
                  <a:ext uri="{FF2B5EF4-FFF2-40B4-BE49-F238E27FC236}">
                    <a16:creationId xmlns:a16="http://schemas.microsoft.com/office/drawing/2014/main" id="{9FD42734-1B26-1231-E936-98881BCAB864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5" name="Rectangle 1344">
                <a:extLst>
                  <a:ext uri="{FF2B5EF4-FFF2-40B4-BE49-F238E27FC236}">
                    <a16:creationId xmlns:a16="http://schemas.microsoft.com/office/drawing/2014/main" id="{8C9F8EB6-75B0-3C4D-37D6-90F01F681888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8B656384-828F-CC1C-6120-B8D57DC7E38E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7" name="Rectangle 1346">
                <a:extLst>
                  <a:ext uri="{FF2B5EF4-FFF2-40B4-BE49-F238E27FC236}">
                    <a16:creationId xmlns:a16="http://schemas.microsoft.com/office/drawing/2014/main" id="{084F3445-C476-CE37-D92C-30B4A210E1AD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37" name="Group 1336">
              <a:extLst>
                <a:ext uri="{FF2B5EF4-FFF2-40B4-BE49-F238E27FC236}">
                  <a16:creationId xmlns:a16="http://schemas.microsoft.com/office/drawing/2014/main" id="{E0D7C3D3-99F9-D6A0-37D4-92DA3EF5B510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1338" name="Rectangle 1337">
                <a:extLst>
                  <a:ext uri="{FF2B5EF4-FFF2-40B4-BE49-F238E27FC236}">
                    <a16:creationId xmlns:a16="http://schemas.microsoft.com/office/drawing/2014/main" id="{A5C30312-DDD1-7F0D-B80B-2B151C08799F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9" name="Rectangle 1338">
                <a:extLst>
                  <a:ext uri="{FF2B5EF4-FFF2-40B4-BE49-F238E27FC236}">
                    <a16:creationId xmlns:a16="http://schemas.microsoft.com/office/drawing/2014/main" id="{7C451E2F-3643-9062-C2E1-81C64556375A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0" name="Rectangle 1339">
                <a:extLst>
                  <a:ext uri="{FF2B5EF4-FFF2-40B4-BE49-F238E27FC236}">
                    <a16:creationId xmlns:a16="http://schemas.microsoft.com/office/drawing/2014/main" id="{13FD3BD9-B3F4-1C01-A78E-27E04E4FA1F3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1" name="Rectangle 1340">
                <a:extLst>
                  <a:ext uri="{FF2B5EF4-FFF2-40B4-BE49-F238E27FC236}">
                    <a16:creationId xmlns:a16="http://schemas.microsoft.com/office/drawing/2014/main" id="{E4C158DB-B7FD-AE1B-2533-21C889AAF145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349" name="Connector: Elbow 1348">
            <a:extLst>
              <a:ext uri="{FF2B5EF4-FFF2-40B4-BE49-F238E27FC236}">
                <a16:creationId xmlns:a16="http://schemas.microsoft.com/office/drawing/2014/main" id="{18AB1BFF-0365-73EC-566C-FEF4A8DE6B34}"/>
              </a:ext>
            </a:extLst>
          </p:cNvPr>
          <p:cNvCxnSpPr>
            <a:stCxn id="984" idx="0"/>
            <a:endCxn id="1175" idx="1"/>
          </p:cNvCxnSpPr>
          <p:nvPr/>
        </p:nvCxnSpPr>
        <p:spPr>
          <a:xfrm rot="16200000" flipH="1" flipV="1">
            <a:off x="5315986" y="-3992035"/>
            <a:ext cx="538920" cy="9177399"/>
          </a:xfrm>
          <a:prstGeom prst="bentConnector4">
            <a:avLst>
              <a:gd name="adj1" fmla="val -42418"/>
              <a:gd name="adj2" fmla="val 102491"/>
            </a:avLst>
          </a:prstGeom>
          <a:solidFill>
            <a:schemeClr val="tx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0" name="Arrow: Right 1349">
            <a:extLst>
              <a:ext uri="{FF2B5EF4-FFF2-40B4-BE49-F238E27FC236}">
                <a16:creationId xmlns:a16="http://schemas.microsoft.com/office/drawing/2014/main" id="{F8161384-E70E-03F5-F108-2C4D8156919E}"/>
              </a:ext>
            </a:extLst>
          </p:cNvPr>
          <p:cNvSpPr/>
          <p:nvPr/>
        </p:nvSpPr>
        <p:spPr>
          <a:xfrm>
            <a:off x="9018206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2" name="Arrow: Right 1351">
            <a:extLst>
              <a:ext uri="{FF2B5EF4-FFF2-40B4-BE49-F238E27FC236}">
                <a16:creationId xmlns:a16="http://schemas.microsoft.com/office/drawing/2014/main" id="{913949A7-76B7-6369-62EF-20915A8379AA}"/>
              </a:ext>
            </a:extLst>
          </p:cNvPr>
          <p:cNvSpPr/>
          <p:nvPr/>
        </p:nvSpPr>
        <p:spPr>
          <a:xfrm>
            <a:off x="9143093" y="3973117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AE573358-88A7-61C6-95B8-609687DA5B78}"/>
              </a:ext>
            </a:extLst>
          </p:cNvPr>
          <p:cNvSpPr txBox="1"/>
          <p:nvPr/>
        </p:nvSpPr>
        <p:spPr>
          <a:xfrm>
            <a:off x="9330731" y="862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2" name="TextBox 582">
            <a:extLst>
              <a:ext uri="{FF2B5EF4-FFF2-40B4-BE49-F238E27FC236}">
                <a16:creationId xmlns:a16="http://schemas.microsoft.com/office/drawing/2014/main" id="{B8FBBB6D-4371-1526-70FE-788FE3AD5A73}"/>
              </a:ext>
            </a:extLst>
          </p:cNvPr>
          <p:cNvSpPr txBox="1"/>
          <p:nvPr/>
        </p:nvSpPr>
        <p:spPr>
          <a:xfrm>
            <a:off x="70852" y="1901328"/>
            <a:ext cx="1306736" cy="4578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  <a:ea typeface="Calibri"/>
                <a:cs typeface="Calibri"/>
              </a:rPr>
              <a:t>GPU 0</a:t>
            </a: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1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lang="en-US" sz="135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2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135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 961">
            <a:extLst>
              <a:ext uri="{FF2B5EF4-FFF2-40B4-BE49-F238E27FC236}">
                <a16:creationId xmlns:a16="http://schemas.microsoft.com/office/drawing/2014/main" id="{FAE6C232-63D0-458D-A246-1E482408944C}"/>
              </a:ext>
            </a:extLst>
          </p:cNvPr>
          <p:cNvGrpSpPr/>
          <p:nvPr/>
        </p:nvGrpSpPr>
        <p:grpSpPr>
          <a:xfrm>
            <a:off x="5270314" y="1674713"/>
            <a:ext cx="1486606" cy="5106428"/>
            <a:chOff x="9399151" y="459490"/>
            <a:chExt cx="1612160" cy="6339160"/>
          </a:xfrm>
        </p:grpSpPr>
        <p:sp>
          <p:nvSpPr>
            <p:cNvPr id="838" name="Rectangle 837">
              <a:extLst>
                <a:ext uri="{FF2B5EF4-FFF2-40B4-BE49-F238E27FC236}">
                  <a16:creationId xmlns:a16="http://schemas.microsoft.com/office/drawing/2014/main" id="{5B345085-DCBC-4D61-A9BC-E01B5A01E309}"/>
                </a:ext>
              </a:extLst>
            </p:cNvPr>
            <p:cNvSpPr/>
            <p:nvPr/>
          </p:nvSpPr>
          <p:spPr>
            <a:xfrm>
              <a:off x="9407336" y="3039939"/>
              <a:ext cx="1603975" cy="1161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9" name="Rectangle 838">
              <a:extLst>
                <a:ext uri="{FF2B5EF4-FFF2-40B4-BE49-F238E27FC236}">
                  <a16:creationId xmlns:a16="http://schemas.microsoft.com/office/drawing/2014/main" id="{D3826948-84A8-40A3-A1A7-6D0965366CF7}"/>
                </a:ext>
              </a:extLst>
            </p:cNvPr>
            <p:cNvSpPr/>
            <p:nvPr/>
          </p:nvSpPr>
          <p:spPr>
            <a:xfrm>
              <a:off x="9407336" y="4341095"/>
              <a:ext cx="1603975" cy="11560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0" name="Rectangle 839">
              <a:extLst>
                <a:ext uri="{FF2B5EF4-FFF2-40B4-BE49-F238E27FC236}">
                  <a16:creationId xmlns:a16="http://schemas.microsoft.com/office/drawing/2014/main" id="{A435D39B-9363-4D25-A216-5DFFBB36F5FE}"/>
                </a:ext>
              </a:extLst>
            </p:cNvPr>
            <p:cNvSpPr/>
            <p:nvPr/>
          </p:nvSpPr>
          <p:spPr>
            <a:xfrm>
              <a:off x="9407335" y="5617588"/>
              <a:ext cx="1603975" cy="11810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Rectangle 840">
              <a:extLst>
                <a:ext uri="{FF2B5EF4-FFF2-40B4-BE49-F238E27FC236}">
                  <a16:creationId xmlns:a16="http://schemas.microsoft.com/office/drawing/2014/main" id="{97FE3849-1106-4A87-A8C2-2C8BEC48F3B1}"/>
                </a:ext>
              </a:extLst>
            </p:cNvPr>
            <p:cNvSpPr/>
            <p:nvPr/>
          </p:nvSpPr>
          <p:spPr>
            <a:xfrm>
              <a:off x="9399151" y="1754878"/>
              <a:ext cx="1603975" cy="1159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2" name="Rectangle 841">
              <a:extLst>
                <a:ext uri="{FF2B5EF4-FFF2-40B4-BE49-F238E27FC236}">
                  <a16:creationId xmlns:a16="http://schemas.microsoft.com/office/drawing/2014/main" id="{CC94CB61-72F4-4FA8-8E2E-D0C82E162506}"/>
                </a:ext>
              </a:extLst>
            </p:cNvPr>
            <p:cNvSpPr/>
            <p:nvPr/>
          </p:nvSpPr>
          <p:spPr>
            <a:xfrm>
              <a:off x="9401311" y="459490"/>
              <a:ext cx="1609251" cy="11688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48" name="Group 847">
              <a:extLst>
                <a:ext uri="{FF2B5EF4-FFF2-40B4-BE49-F238E27FC236}">
                  <a16:creationId xmlns:a16="http://schemas.microsoft.com/office/drawing/2014/main" id="{06171EBC-DB7A-43CA-99F4-A3D5116BFA64}"/>
                </a:ext>
              </a:extLst>
            </p:cNvPr>
            <p:cNvGrpSpPr/>
            <p:nvPr/>
          </p:nvGrpSpPr>
          <p:grpSpPr>
            <a:xfrm>
              <a:off x="9514893" y="4715501"/>
              <a:ext cx="274320" cy="256032"/>
              <a:chOff x="-4761" y="4708701"/>
              <a:chExt cx="699768" cy="626065"/>
            </a:xfrm>
          </p:grpSpPr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FB0C5AB4-3F0B-46CA-8E8B-DCEFE9F1BDA5}"/>
                  </a:ext>
                </a:extLst>
              </p:cNvPr>
              <p:cNvSpPr/>
              <p:nvPr/>
            </p:nvSpPr>
            <p:spPr>
              <a:xfrm>
                <a:off x="-2782" y="4865218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0" name="Rectangle 849">
                <a:extLst>
                  <a:ext uri="{FF2B5EF4-FFF2-40B4-BE49-F238E27FC236}">
                    <a16:creationId xmlns:a16="http://schemas.microsoft.com/office/drawing/2014/main" id="{852A2F62-C34F-4E11-9072-CD49DD6FC017}"/>
                  </a:ext>
                </a:extLst>
              </p:cNvPr>
              <p:cNvSpPr/>
              <p:nvPr/>
            </p:nvSpPr>
            <p:spPr>
              <a:xfrm>
                <a:off x="-2782" y="4708701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9149DACF-2288-4E2A-99C9-338DE4766A22}"/>
                  </a:ext>
                </a:extLst>
              </p:cNvPr>
              <p:cNvSpPr/>
              <p:nvPr/>
            </p:nvSpPr>
            <p:spPr>
              <a:xfrm>
                <a:off x="-2782" y="5178250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2" name="Rectangle 851">
                <a:extLst>
                  <a:ext uri="{FF2B5EF4-FFF2-40B4-BE49-F238E27FC236}">
                    <a16:creationId xmlns:a16="http://schemas.microsoft.com/office/drawing/2014/main" id="{6546E4FA-7424-4B21-8E79-FB4B3A98C63B}"/>
                  </a:ext>
                </a:extLst>
              </p:cNvPr>
              <p:cNvSpPr/>
              <p:nvPr/>
            </p:nvSpPr>
            <p:spPr>
              <a:xfrm>
                <a:off x="-2782" y="5021734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3" name="Rectangle 852">
                <a:extLst>
                  <a:ext uri="{FF2B5EF4-FFF2-40B4-BE49-F238E27FC236}">
                    <a16:creationId xmlns:a16="http://schemas.microsoft.com/office/drawing/2014/main" id="{5DF09EB3-3F80-4EE9-AD3D-B96A88E2DCBC}"/>
                  </a:ext>
                </a:extLst>
              </p:cNvPr>
              <p:cNvSpPr/>
              <p:nvPr/>
            </p:nvSpPr>
            <p:spPr>
              <a:xfrm>
                <a:off x="-4761" y="486521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4" name="Rectangle 853">
                <a:extLst>
                  <a:ext uri="{FF2B5EF4-FFF2-40B4-BE49-F238E27FC236}">
                    <a16:creationId xmlns:a16="http://schemas.microsoft.com/office/drawing/2014/main" id="{FBCECA48-6E4F-465B-9872-F71E10C9F711}"/>
                  </a:ext>
                </a:extLst>
              </p:cNvPr>
              <p:cNvSpPr/>
              <p:nvPr/>
            </p:nvSpPr>
            <p:spPr>
              <a:xfrm>
                <a:off x="-4761" y="4708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5" name="Rectangle 854">
                <a:extLst>
                  <a:ext uri="{FF2B5EF4-FFF2-40B4-BE49-F238E27FC236}">
                    <a16:creationId xmlns:a16="http://schemas.microsoft.com/office/drawing/2014/main" id="{919D22DC-77E6-4964-840F-1036511AE12D}"/>
                  </a:ext>
                </a:extLst>
              </p:cNvPr>
              <p:cNvSpPr/>
              <p:nvPr/>
            </p:nvSpPr>
            <p:spPr>
              <a:xfrm>
                <a:off x="-4761" y="517825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6" name="Rectangle 855">
                <a:extLst>
                  <a:ext uri="{FF2B5EF4-FFF2-40B4-BE49-F238E27FC236}">
                    <a16:creationId xmlns:a16="http://schemas.microsoft.com/office/drawing/2014/main" id="{1D513A3C-16F7-4414-8F05-E6898AF8BC3C}"/>
                  </a:ext>
                </a:extLst>
              </p:cNvPr>
              <p:cNvSpPr/>
              <p:nvPr/>
            </p:nvSpPr>
            <p:spPr>
              <a:xfrm>
                <a:off x="-4761" y="502173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57" name="Group 856">
              <a:extLst>
                <a:ext uri="{FF2B5EF4-FFF2-40B4-BE49-F238E27FC236}">
                  <a16:creationId xmlns:a16="http://schemas.microsoft.com/office/drawing/2014/main" id="{C8076E47-062E-49DC-815B-499DD061877A}"/>
                </a:ext>
              </a:extLst>
            </p:cNvPr>
            <p:cNvGrpSpPr/>
            <p:nvPr/>
          </p:nvGrpSpPr>
          <p:grpSpPr>
            <a:xfrm>
              <a:off x="10621768" y="860148"/>
              <a:ext cx="274320" cy="128016"/>
              <a:chOff x="1507458" y="975898"/>
              <a:chExt cx="699767" cy="313032"/>
            </a:xfrm>
          </p:grpSpPr>
          <p:sp>
            <p:nvSpPr>
              <p:cNvPr id="858" name="Rectangle 857">
                <a:extLst>
                  <a:ext uri="{FF2B5EF4-FFF2-40B4-BE49-F238E27FC236}">
                    <a16:creationId xmlns:a16="http://schemas.microsoft.com/office/drawing/2014/main" id="{0F969F45-E8FC-44D5-84A2-B8FEB7E5ED6F}"/>
                  </a:ext>
                </a:extLst>
              </p:cNvPr>
              <p:cNvSpPr/>
              <p:nvPr/>
            </p:nvSpPr>
            <p:spPr>
              <a:xfrm>
                <a:off x="1509436" y="1132414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9" name="Rectangle 858">
                <a:extLst>
                  <a:ext uri="{FF2B5EF4-FFF2-40B4-BE49-F238E27FC236}">
                    <a16:creationId xmlns:a16="http://schemas.microsoft.com/office/drawing/2014/main" id="{2CBEA3EF-04AA-46F2-9E85-05D02197F2EF}"/>
                  </a:ext>
                </a:extLst>
              </p:cNvPr>
              <p:cNvSpPr/>
              <p:nvPr/>
            </p:nvSpPr>
            <p:spPr>
              <a:xfrm>
                <a:off x="1509436" y="975898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3802839F-7D7D-4B8B-B171-B3F40AECAC39}"/>
                  </a:ext>
                </a:extLst>
              </p:cNvPr>
              <p:cNvSpPr/>
              <p:nvPr/>
            </p:nvSpPr>
            <p:spPr>
              <a:xfrm>
                <a:off x="1507458" y="113241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5075B57F-368F-46F7-8D1D-E6A83906A836}"/>
                  </a:ext>
                </a:extLst>
              </p:cNvPr>
              <p:cNvSpPr/>
              <p:nvPr/>
            </p:nvSpPr>
            <p:spPr>
              <a:xfrm>
                <a:off x="1507458" y="97589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62" name="Group 861">
              <a:extLst>
                <a:ext uri="{FF2B5EF4-FFF2-40B4-BE49-F238E27FC236}">
                  <a16:creationId xmlns:a16="http://schemas.microsoft.com/office/drawing/2014/main" id="{DCE3CB9C-39E8-4B06-8FD0-C53FC51383AE}"/>
                </a:ext>
              </a:extLst>
            </p:cNvPr>
            <p:cNvGrpSpPr/>
            <p:nvPr/>
          </p:nvGrpSpPr>
          <p:grpSpPr>
            <a:xfrm>
              <a:off x="10631976" y="3472038"/>
              <a:ext cx="274320" cy="192024"/>
              <a:chOff x="1505482" y="2196547"/>
              <a:chExt cx="699768" cy="469549"/>
            </a:xfrm>
          </p:grpSpPr>
          <p:sp>
            <p:nvSpPr>
              <p:cNvPr id="863" name="Rectangle 862">
                <a:extLst>
                  <a:ext uri="{FF2B5EF4-FFF2-40B4-BE49-F238E27FC236}">
                    <a16:creationId xmlns:a16="http://schemas.microsoft.com/office/drawing/2014/main" id="{A97F6D32-606F-422C-9E39-B5BE3FB84D90}"/>
                  </a:ext>
                </a:extLst>
              </p:cNvPr>
              <p:cNvSpPr/>
              <p:nvPr/>
            </p:nvSpPr>
            <p:spPr>
              <a:xfrm>
                <a:off x="1507461" y="2353063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088183B9-E661-479D-BB58-828420E9ED78}"/>
                  </a:ext>
                </a:extLst>
              </p:cNvPr>
              <p:cNvSpPr/>
              <p:nvPr/>
            </p:nvSpPr>
            <p:spPr>
              <a:xfrm>
                <a:off x="1507461" y="2196547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37F5F33B-7B09-4C55-8FAD-A2505074EFB0}"/>
                  </a:ext>
                </a:extLst>
              </p:cNvPr>
              <p:cNvSpPr/>
              <p:nvPr/>
            </p:nvSpPr>
            <p:spPr>
              <a:xfrm>
                <a:off x="1507461" y="2509580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948957A1-7A91-4362-AE60-7B7E5A4FE9C4}"/>
                  </a:ext>
                </a:extLst>
              </p:cNvPr>
              <p:cNvSpPr/>
              <p:nvPr/>
            </p:nvSpPr>
            <p:spPr>
              <a:xfrm>
                <a:off x="1505482" y="235306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8281D896-DA60-4EF8-BFA4-15ECD7E23222}"/>
                  </a:ext>
                </a:extLst>
              </p:cNvPr>
              <p:cNvSpPr/>
              <p:nvPr/>
            </p:nvSpPr>
            <p:spPr>
              <a:xfrm>
                <a:off x="1505482" y="219654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1B935AF2-26D4-415B-9F29-57B44C589BB4}"/>
                  </a:ext>
                </a:extLst>
              </p:cNvPr>
              <p:cNvSpPr/>
              <p:nvPr/>
            </p:nvSpPr>
            <p:spPr>
              <a:xfrm>
                <a:off x="1505482" y="250958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69" name="Group 868">
              <a:extLst>
                <a:ext uri="{FF2B5EF4-FFF2-40B4-BE49-F238E27FC236}">
                  <a16:creationId xmlns:a16="http://schemas.microsoft.com/office/drawing/2014/main" id="{F70FBBF3-7671-400B-898F-985A1D4EE2BE}"/>
                </a:ext>
              </a:extLst>
            </p:cNvPr>
            <p:cNvGrpSpPr/>
            <p:nvPr/>
          </p:nvGrpSpPr>
          <p:grpSpPr>
            <a:xfrm>
              <a:off x="10622127" y="2117768"/>
              <a:ext cx="274320" cy="192024"/>
              <a:chOff x="1503507" y="3584988"/>
              <a:chExt cx="699767" cy="469550"/>
            </a:xfrm>
          </p:grpSpPr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A3622306-74B4-4F42-BC9A-1E7017DC728F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A33EF0BC-9974-4F54-AD27-BFA3D71B221A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9BB43A61-EA61-43EB-81CB-196545B8C7F3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74889DCD-922E-4656-B2A9-F4410DD20DBC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4" name="Rectangle 873">
                <a:extLst>
                  <a:ext uri="{FF2B5EF4-FFF2-40B4-BE49-F238E27FC236}">
                    <a16:creationId xmlns:a16="http://schemas.microsoft.com/office/drawing/2014/main" id="{8AF2C26D-F93E-4D98-A05E-556B665A0A55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5" name="Rectangle 874">
                <a:extLst>
                  <a:ext uri="{FF2B5EF4-FFF2-40B4-BE49-F238E27FC236}">
                    <a16:creationId xmlns:a16="http://schemas.microsoft.com/office/drawing/2014/main" id="{4809807E-EFF5-4BEB-8803-87C044370F8B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76" name="Rectangle 875">
              <a:extLst>
                <a:ext uri="{FF2B5EF4-FFF2-40B4-BE49-F238E27FC236}">
                  <a16:creationId xmlns:a16="http://schemas.microsoft.com/office/drawing/2014/main" id="{F628BA8C-86AD-4D58-BD21-D1E1925D025E}"/>
                </a:ext>
              </a:extLst>
            </p:cNvPr>
            <p:cNvSpPr/>
            <p:nvPr/>
          </p:nvSpPr>
          <p:spPr>
            <a:xfrm>
              <a:off x="10616620" y="4795528"/>
              <a:ext cx="273545" cy="64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7" name="Rectangle 876">
              <a:extLst>
                <a:ext uri="{FF2B5EF4-FFF2-40B4-BE49-F238E27FC236}">
                  <a16:creationId xmlns:a16="http://schemas.microsoft.com/office/drawing/2014/main" id="{32B67826-D465-4EA0-9BB8-573749E9AB97}"/>
                </a:ext>
              </a:extLst>
            </p:cNvPr>
            <p:cNvSpPr/>
            <p:nvPr/>
          </p:nvSpPr>
          <p:spPr>
            <a:xfrm>
              <a:off x="10616620" y="4731520"/>
              <a:ext cx="273545" cy="64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8" name="Rectangle 877">
              <a:extLst>
                <a:ext uri="{FF2B5EF4-FFF2-40B4-BE49-F238E27FC236}">
                  <a16:creationId xmlns:a16="http://schemas.microsoft.com/office/drawing/2014/main" id="{BCE4D7AA-824A-4D51-A859-64CA43CB2D2F}"/>
                </a:ext>
              </a:extLst>
            </p:cNvPr>
            <p:cNvSpPr/>
            <p:nvPr/>
          </p:nvSpPr>
          <p:spPr>
            <a:xfrm>
              <a:off x="10615842" y="4795528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AF6EE7DD-1D3F-4D9F-BA23-75BC4D54A600}"/>
                </a:ext>
              </a:extLst>
            </p:cNvPr>
            <p:cNvSpPr/>
            <p:nvPr/>
          </p:nvSpPr>
          <p:spPr>
            <a:xfrm>
              <a:off x="10615842" y="4731520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0BD607F6-FD61-418D-94BB-610752DB799D}"/>
                </a:ext>
              </a:extLst>
            </p:cNvPr>
            <p:cNvGrpSpPr/>
            <p:nvPr/>
          </p:nvGrpSpPr>
          <p:grpSpPr>
            <a:xfrm>
              <a:off x="10615842" y="5999556"/>
              <a:ext cx="274320" cy="192024"/>
              <a:chOff x="1501532" y="5950339"/>
              <a:chExt cx="699763" cy="469550"/>
            </a:xfrm>
          </p:grpSpPr>
          <p:sp>
            <p:nvSpPr>
              <p:cNvPr id="881" name="Rectangle 880">
                <a:extLst>
                  <a:ext uri="{FF2B5EF4-FFF2-40B4-BE49-F238E27FC236}">
                    <a16:creationId xmlns:a16="http://schemas.microsoft.com/office/drawing/2014/main" id="{8455037B-B8A6-4E05-B093-890149FD34DB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2" name="Rectangle 881">
                <a:extLst>
                  <a:ext uri="{FF2B5EF4-FFF2-40B4-BE49-F238E27FC236}">
                    <a16:creationId xmlns:a16="http://schemas.microsoft.com/office/drawing/2014/main" id="{2062EE09-3A09-4B30-9157-5DDEF68B5AB4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3" name="Rectangle 882">
                <a:extLst>
                  <a:ext uri="{FF2B5EF4-FFF2-40B4-BE49-F238E27FC236}">
                    <a16:creationId xmlns:a16="http://schemas.microsoft.com/office/drawing/2014/main" id="{1C265056-AE46-4EEB-81D8-A0D122BA9318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4" name="Rectangle 883">
                <a:extLst>
                  <a:ext uri="{FF2B5EF4-FFF2-40B4-BE49-F238E27FC236}">
                    <a16:creationId xmlns:a16="http://schemas.microsoft.com/office/drawing/2014/main" id="{E4555570-B763-46F1-9761-58CC847A27CF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F14F4EBB-0473-40F5-B783-0CFFFE22F698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6" name="Rectangle 885">
                <a:extLst>
                  <a:ext uri="{FF2B5EF4-FFF2-40B4-BE49-F238E27FC236}">
                    <a16:creationId xmlns:a16="http://schemas.microsoft.com/office/drawing/2014/main" id="{DB212357-ADA5-41EC-B0FB-388B32A22FFE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87" name="Straight Arrow Connector 886">
              <a:extLst>
                <a:ext uri="{FF2B5EF4-FFF2-40B4-BE49-F238E27FC236}">
                  <a16:creationId xmlns:a16="http://schemas.microsoft.com/office/drawing/2014/main" id="{16B1F62B-2D6D-4D3A-946E-1B0DDBD4893E}"/>
                </a:ext>
              </a:extLst>
            </p:cNvPr>
            <p:cNvCxnSpPr>
              <a:stCxn id="902" idx="3"/>
              <a:endCxn id="885" idx="1"/>
            </p:cNvCxnSpPr>
            <p:nvPr/>
          </p:nvCxnSpPr>
          <p:spPr>
            <a:xfrm>
              <a:off x="9793482" y="777324"/>
              <a:ext cx="822360" cy="525423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Straight Arrow Connector 887">
              <a:extLst>
                <a:ext uri="{FF2B5EF4-FFF2-40B4-BE49-F238E27FC236}">
                  <a16:creationId xmlns:a16="http://schemas.microsoft.com/office/drawing/2014/main" id="{76B9863A-A16E-4494-BB03-7E84D11CF978}"/>
                </a:ext>
              </a:extLst>
            </p:cNvPr>
            <p:cNvCxnSpPr>
              <a:stCxn id="901" idx="3"/>
              <a:endCxn id="874" idx="1"/>
            </p:cNvCxnSpPr>
            <p:nvPr/>
          </p:nvCxnSpPr>
          <p:spPr>
            <a:xfrm>
              <a:off x="9793483" y="840644"/>
              <a:ext cx="828645" cy="130912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Straight Arrow Connector 888">
              <a:extLst>
                <a:ext uri="{FF2B5EF4-FFF2-40B4-BE49-F238E27FC236}">
                  <a16:creationId xmlns:a16="http://schemas.microsoft.com/office/drawing/2014/main" id="{67789658-ADF9-492E-A6E3-080D312F75B3}"/>
                </a:ext>
              </a:extLst>
            </p:cNvPr>
            <p:cNvCxnSpPr>
              <a:stCxn id="905" idx="3"/>
              <a:endCxn id="873" idx="1"/>
            </p:cNvCxnSpPr>
            <p:nvPr/>
          </p:nvCxnSpPr>
          <p:spPr>
            <a:xfrm>
              <a:off x="9793483" y="970035"/>
              <a:ext cx="828645" cy="124374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Arrow Connector 889">
              <a:extLst>
                <a:ext uri="{FF2B5EF4-FFF2-40B4-BE49-F238E27FC236}">
                  <a16:creationId xmlns:a16="http://schemas.microsoft.com/office/drawing/2014/main" id="{A6F71A1D-E1CD-41BC-92C5-7B2265F3E8E1}"/>
                </a:ext>
              </a:extLst>
            </p:cNvPr>
            <p:cNvCxnSpPr>
              <a:stCxn id="906" idx="3"/>
              <a:endCxn id="884" idx="1"/>
            </p:cNvCxnSpPr>
            <p:nvPr/>
          </p:nvCxnSpPr>
          <p:spPr>
            <a:xfrm>
              <a:off x="9793482" y="906714"/>
              <a:ext cx="822360" cy="518885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Straight Arrow Connector 890">
              <a:extLst>
                <a:ext uri="{FF2B5EF4-FFF2-40B4-BE49-F238E27FC236}">
                  <a16:creationId xmlns:a16="http://schemas.microsoft.com/office/drawing/2014/main" id="{9AA4E2C7-A4DE-4BBE-805B-A2DC4BD8E633}"/>
                </a:ext>
              </a:extLst>
            </p:cNvPr>
            <p:cNvCxnSpPr>
              <a:stCxn id="913" idx="3"/>
              <a:endCxn id="861" idx="1"/>
            </p:cNvCxnSpPr>
            <p:nvPr/>
          </p:nvCxnSpPr>
          <p:spPr>
            <a:xfrm flipV="1">
              <a:off x="9784208" y="892152"/>
              <a:ext cx="837561" cy="138100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Straight Arrow Connector 891">
              <a:extLst>
                <a:ext uri="{FF2B5EF4-FFF2-40B4-BE49-F238E27FC236}">
                  <a16:creationId xmlns:a16="http://schemas.microsoft.com/office/drawing/2014/main" id="{08A81B79-2ECB-40DF-92D4-705C6C5BFEFC}"/>
                </a:ext>
              </a:extLst>
            </p:cNvPr>
            <p:cNvCxnSpPr>
              <a:stCxn id="912" idx="3"/>
              <a:endCxn id="879" idx="1"/>
            </p:cNvCxnSpPr>
            <p:nvPr/>
          </p:nvCxnSpPr>
          <p:spPr>
            <a:xfrm>
              <a:off x="9784208" y="2337138"/>
              <a:ext cx="831635" cy="242638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Straight Arrow Connector 892">
              <a:extLst>
                <a:ext uri="{FF2B5EF4-FFF2-40B4-BE49-F238E27FC236}">
                  <a16:creationId xmlns:a16="http://schemas.microsoft.com/office/drawing/2014/main" id="{E5FEC910-B1DC-44C1-9C8D-CCB5D50C238F}"/>
                </a:ext>
              </a:extLst>
            </p:cNvPr>
            <p:cNvCxnSpPr>
              <a:stCxn id="850" idx="3"/>
              <a:endCxn id="867" idx="1"/>
            </p:cNvCxnSpPr>
            <p:nvPr/>
          </p:nvCxnSpPr>
          <p:spPr>
            <a:xfrm flipV="1">
              <a:off x="9789214" y="3504043"/>
              <a:ext cx="842763" cy="124346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Straight Arrow Connector 893">
              <a:extLst>
                <a:ext uri="{FF2B5EF4-FFF2-40B4-BE49-F238E27FC236}">
                  <a16:creationId xmlns:a16="http://schemas.microsoft.com/office/drawing/2014/main" id="{6374F12E-C419-4B54-AA91-5614962C8980}"/>
                </a:ext>
              </a:extLst>
            </p:cNvPr>
            <p:cNvCxnSpPr>
              <a:stCxn id="849" idx="3"/>
              <a:endCxn id="866" idx="1"/>
            </p:cNvCxnSpPr>
            <p:nvPr/>
          </p:nvCxnSpPr>
          <p:spPr>
            <a:xfrm flipV="1">
              <a:off x="9789214" y="3568051"/>
              <a:ext cx="842763" cy="124346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Straight Arrow Connector 894">
              <a:extLst>
                <a:ext uri="{FF2B5EF4-FFF2-40B4-BE49-F238E27FC236}">
                  <a16:creationId xmlns:a16="http://schemas.microsoft.com/office/drawing/2014/main" id="{0D4309A4-A44F-4F74-B9E1-A731EEC84A22}"/>
                </a:ext>
              </a:extLst>
            </p:cNvPr>
            <p:cNvCxnSpPr>
              <a:stCxn id="852" idx="3"/>
              <a:endCxn id="860" idx="1"/>
            </p:cNvCxnSpPr>
            <p:nvPr/>
          </p:nvCxnSpPr>
          <p:spPr>
            <a:xfrm flipV="1">
              <a:off x="9789214" y="956161"/>
              <a:ext cx="832555" cy="391936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Straight Arrow Connector 895">
              <a:extLst>
                <a:ext uri="{FF2B5EF4-FFF2-40B4-BE49-F238E27FC236}">
                  <a16:creationId xmlns:a16="http://schemas.microsoft.com/office/drawing/2014/main" id="{D38814B0-DCEC-480B-9E38-EB4FD0F5E0D6}"/>
                </a:ext>
              </a:extLst>
            </p:cNvPr>
            <p:cNvCxnSpPr>
              <a:stCxn id="927" idx="3"/>
              <a:endCxn id="868" idx="1"/>
            </p:cNvCxnSpPr>
            <p:nvPr/>
          </p:nvCxnSpPr>
          <p:spPr>
            <a:xfrm flipV="1">
              <a:off x="9793974" y="3632058"/>
              <a:ext cx="838002" cy="237947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Straight Arrow Connector 896">
              <a:extLst>
                <a:ext uri="{FF2B5EF4-FFF2-40B4-BE49-F238E27FC236}">
                  <a16:creationId xmlns:a16="http://schemas.microsoft.com/office/drawing/2014/main" id="{67311726-24C4-48DA-94A8-134E7B3499DB}"/>
                </a:ext>
              </a:extLst>
            </p:cNvPr>
            <p:cNvCxnSpPr>
              <a:stCxn id="926" idx="3"/>
              <a:endCxn id="958" idx="1"/>
            </p:cNvCxnSpPr>
            <p:nvPr/>
          </p:nvCxnSpPr>
          <p:spPr>
            <a:xfrm flipV="1">
              <a:off x="9793974" y="4895112"/>
              <a:ext cx="821480" cy="118007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Straight Arrow Connector 897">
              <a:extLst>
                <a:ext uri="{FF2B5EF4-FFF2-40B4-BE49-F238E27FC236}">
                  <a16:creationId xmlns:a16="http://schemas.microsoft.com/office/drawing/2014/main" id="{B342F7FF-0D1B-4F14-AA50-2229D0F5ACE9}"/>
                </a:ext>
              </a:extLst>
            </p:cNvPr>
            <p:cNvCxnSpPr>
              <a:stCxn id="910" idx="3"/>
              <a:endCxn id="886" idx="1"/>
            </p:cNvCxnSpPr>
            <p:nvPr/>
          </p:nvCxnSpPr>
          <p:spPr>
            <a:xfrm>
              <a:off x="9784208" y="2209178"/>
              <a:ext cx="831635" cy="395039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Straight Arrow Connector 898">
              <a:extLst>
                <a:ext uri="{FF2B5EF4-FFF2-40B4-BE49-F238E27FC236}">
                  <a16:creationId xmlns:a16="http://schemas.microsoft.com/office/drawing/2014/main" id="{DEDC6099-68BD-4C03-8E0F-63C88AAFCF03}"/>
                </a:ext>
              </a:extLst>
            </p:cNvPr>
            <p:cNvCxnSpPr>
              <a:stCxn id="911" idx="3"/>
              <a:endCxn id="875" idx="1"/>
            </p:cNvCxnSpPr>
            <p:nvPr/>
          </p:nvCxnSpPr>
          <p:spPr>
            <a:xfrm>
              <a:off x="9784207" y="2145198"/>
              <a:ext cx="837920" cy="13259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509BDE54-64C8-4827-8211-826489E8AEC9}"/>
                </a:ext>
              </a:extLst>
            </p:cNvPr>
            <p:cNvGrpSpPr/>
            <p:nvPr/>
          </p:nvGrpSpPr>
          <p:grpSpPr>
            <a:xfrm>
              <a:off x="9519162" y="745662"/>
              <a:ext cx="274320" cy="256032"/>
              <a:chOff x="-9168" y="976137"/>
              <a:chExt cx="699767" cy="632855"/>
            </a:xfrm>
          </p:grpSpPr>
          <p:sp>
            <p:nvSpPr>
              <p:cNvPr id="901" name="Rectangle 900">
                <a:extLst>
                  <a:ext uri="{FF2B5EF4-FFF2-40B4-BE49-F238E27FC236}">
                    <a16:creationId xmlns:a16="http://schemas.microsoft.com/office/drawing/2014/main" id="{E1DA2124-6EC0-4D3E-90FB-ADB54098F89D}"/>
                  </a:ext>
                </a:extLst>
              </p:cNvPr>
              <p:cNvSpPr/>
              <p:nvPr/>
            </p:nvSpPr>
            <p:spPr>
              <a:xfrm>
                <a:off x="-7190" y="1132653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2" name="Rectangle 901">
                <a:extLst>
                  <a:ext uri="{FF2B5EF4-FFF2-40B4-BE49-F238E27FC236}">
                    <a16:creationId xmlns:a16="http://schemas.microsoft.com/office/drawing/2014/main" id="{36402E8D-339B-4E96-AEBE-E328019A7843}"/>
                  </a:ext>
                </a:extLst>
              </p:cNvPr>
              <p:cNvSpPr/>
              <p:nvPr/>
            </p:nvSpPr>
            <p:spPr>
              <a:xfrm>
                <a:off x="-7190" y="976137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3" name="Rectangle 902">
                <a:extLst>
                  <a:ext uri="{FF2B5EF4-FFF2-40B4-BE49-F238E27FC236}">
                    <a16:creationId xmlns:a16="http://schemas.microsoft.com/office/drawing/2014/main" id="{A6A03F94-55C8-423E-A5EB-C688BDFF7E38}"/>
                  </a:ext>
                </a:extLst>
              </p:cNvPr>
              <p:cNvSpPr/>
              <p:nvPr/>
            </p:nvSpPr>
            <p:spPr>
              <a:xfrm>
                <a:off x="-9168" y="113265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4" name="Rectangle 903">
                <a:extLst>
                  <a:ext uri="{FF2B5EF4-FFF2-40B4-BE49-F238E27FC236}">
                    <a16:creationId xmlns:a16="http://schemas.microsoft.com/office/drawing/2014/main" id="{F5598207-9457-4FE7-B2BE-5C2DBF89D911}"/>
                  </a:ext>
                </a:extLst>
              </p:cNvPr>
              <p:cNvSpPr/>
              <p:nvPr/>
            </p:nvSpPr>
            <p:spPr>
              <a:xfrm>
                <a:off x="-9168" y="976137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5" name="Rectangle 904">
                <a:extLst>
                  <a:ext uri="{FF2B5EF4-FFF2-40B4-BE49-F238E27FC236}">
                    <a16:creationId xmlns:a16="http://schemas.microsoft.com/office/drawing/2014/main" id="{31C085A0-A4CC-4093-BE7B-30CD5D45B566}"/>
                  </a:ext>
                </a:extLst>
              </p:cNvPr>
              <p:cNvSpPr/>
              <p:nvPr/>
            </p:nvSpPr>
            <p:spPr>
              <a:xfrm>
                <a:off x="-7190" y="145247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Rectangle 905">
                <a:extLst>
                  <a:ext uri="{FF2B5EF4-FFF2-40B4-BE49-F238E27FC236}">
                    <a16:creationId xmlns:a16="http://schemas.microsoft.com/office/drawing/2014/main" id="{695E69E9-00B4-4F18-9CCD-3B0E62295D8A}"/>
                  </a:ext>
                </a:extLst>
              </p:cNvPr>
              <p:cNvSpPr/>
              <p:nvPr/>
            </p:nvSpPr>
            <p:spPr>
              <a:xfrm>
                <a:off x="-7190" y="1295960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Rectangle 906">
                <a:extLst>
                  <a:ext uri="{FF2B5EF4-FFF2-40B4-BE49-F238E27FC236}">
                    <a16:creationId xmlns:a16="http://schemas.microsoft.com/office/drawing/2014/main" id="{6C1F6A81-F10F-4E1E-8664-38EB8E70ECF8}"/>
                  </a:ext>
                </a:extLst>
              </p:cNvPr>
              <p:cNvSpPr/>
              <p:nvPr/>
            </p:nvSpPr>
            <p:spPr>
              <a:xfrm>
                <a:off x="-9168" y="145247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8" name="Rectangle 907">
                <a:extLst>
                  <a:ext uri="{FF2B5EF4-FFF2-40B4-BE49-F238E27FC236}">
                    <a16:creationId xmlns:a16="http://schemas.microsoft.com/office/drawing/2014/main" id="{E3EF32E2-B745-4A5B-A4CF-34C0CA7918A4}"/>
                  </a:ext>
                </a:extLst>
              </p:cNvPr>
              <p:cNvSpPr/>
              <p:nvPr/>
            </p:nvSpPr>
            <p:spPr>
              <a:xfrm>
                <a:off x="-9168" y="129596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5B53F819-686E-4EBA-8A4F-3C4331A69A09}"/>
                </a:ext>
              </a:extLst>
            </p:cNvPr>
            <p:cNvGrpSpPr/>
            <p:nvPr/>
          </p:nvGrpSpPr>
          <p:grpSpPr>
            <a:xfrm>
              <a:off x="9509887" y="2113207"/>
              <a:ext cx="274320" cy="320040"/>
              <a:chOff x="-9767" y="2195965"/>
              <a:chExt cx="699916" cy="782921"/>
            </a:xfrm>
          </p:grpSpPr>
          <p:sp>
            <p:nvSpPr>
              <p:cNvPr id="910" name="Rectangle 909">
                <a:extLst>
                  <a:ext uri="{FF2B5EF4-FFF2-40B4-BE49-F238E27FC236}">
                    <a16:creationId xmlns:a16="http://schemas.microsoft.com/office/drawing/2014/main" id="{BDC01315-7E1C-4722-8ABC-8B25544D191C}"/>
                  </a:ext>
                </a:extLst>
              </p:cNvPr>
              <p:cNvSpPr/>
              <p:nvPr/>
            </p:nvSpPr>
            <p:spPr>
              <a:xfrm>
                <a:off x="-7640" y="2352481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1" name="Rectangle 910">
                <a:extLst>
                  <a:ext uri="{FF2B5EF4-FFF2-40B4-BE49-F238E27FC236}">
                    <a16:creationId xmlns:a16="http://schemas.microsoft.com/office/drawing/2014/main" id="{7874FC9C-1F0B-4E48-ABAC-24EA43BD4558}"/>
                  </a:ext>
                </a:extLst>
              </p:cNvPr>
              <p:cNvSpPr/>
              <p:nvPr/>
            </p:nvSpPr>
            <p:spPr>
              <a:xfrm>
                <a:off x="-7640" y="2195965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2" name="Rectangle 911">
                <a:extLst>
                  <a:ext uri="{FF2B5EF4-FFF2-40B4-BE49-F238E27FC236}">
                    <a16:creationId xmlns:a16="http://schemas.microsoft.com/office/drawing/2014/main" id="{C7524A03-161E-4270-AB33-AFC72E7161BA}"/>
                  </a:ext>
                </a:extLst>
              </p:cNvPr>
              <p:cNvSpPr/>
              <p:nvPr/>
            </p:nvSpPr>
            <p:spPr>
              <a:xfrm>
                <a:off x="-7640" y="2665514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3" name="Rectangle 912">
                <a:extLst>
                  <a:ext uri="{FF2B5EF4-FFF2-40B4-BE49-F238E27FC236}">
                    <a16:creationId xmlns:a16="http://schemas.microsoft.com/office/drawing/2014/main" id="{1FCAEA7C-9420-4628-9BE6-E6E5F8887062}"/>
                  </a:ext>
                </a:extLst>
              </p:cNvPr>
              <p:cNvSpPr/>
              <p:nvPr/>
            </p:nvSpPr>
            <p:spPr>
              <a:xfrm>
                <a:off x="-7640" y="2508998"/>
                <a:ext cx="697789" cy="156516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4" name="Rectangle 913">
                <a:extLst>
                  <a:ext uri="{FF2B5EF4-FFF2-40B4-BE49-F238E27FC236}">
                    <a16:creationId xmlns:a16="http://schemas.microsoft.com/office/drawing/2014/main" id="{20F9C560-B1D3-4873-9EFC-D9B48314B2E8}"/>
                  </a:ext>
                </a:extLst>
              </p:cNvPr>
              <p:cNvSpPr/>
              <p:nvPr/>
            </p:nvSpPr>
            <p:spPr>
              <a:xfrm>
                <a:off x="-9618" y="235248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5" name="Rectangle 914">
                <a:extLst>
                  <a:ext uri="{FF2B5EF4-FFF2-40B4-BE49-F238E27FC236}">
                    <a16:creationId xmlns:a16="http://schemas.microsoft.com/office/drawing/2014/main" id="{EEF71911-4656-4B63-97F2-E6EA1388DCD2}"/>
                  </a:ext>
                </a:extLst>
              </p:cNvPr>
              <p:cNvSpPr/>
              <p:nvPr/>
            </p:nvSpPr>
            <p:spPr>
              <a:xfrm>
                <a:off x="-9618" y="2195965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6" name="Rectangle 915">
                <a:extLst>
                  <a:ext uri="{FF2B5EF4-FFF2-40B4-BE49-F238E27FC236}">
                    <a16:creationId xmlns:a16="http://schemas.microsoft.com/office/drawing/2014/main" id="{4A255940-8449-47BF-ABE9-9F84B9FD89E0}"/>
                  </a:ext>
                </a:extLst>
              </p:cNvPr>
              <p:cNvSpPr/>
              <p:nvPr/>
            </p:nvSpPr>
            <p:spPr>
              <a:xfrm>
                <a:off x="-9618" y="2665514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23424702-E1F8-4DB8-931F-8709DB45F96B}"/>
                  </a:ext>
                </a:extLst>
              </p:cNvPr>
              <p:cNvSpPr/>
              <p:nvPr/>
            </p:nvSpPr>
            <p:spPr>
              <a:xfrm>
                <a:off x="-9618" y="250899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8" name="Rectangle 917">
                <a:extLst>
                  <a:ext uri="{FF2B5EF4-FFF2-40B4-BE49-F238E27FC236}">
                    <a16:creationId xmlns:a16="http://schemas.microsoft.com/office/drawing/2014/main" id="{F62ABE00-CD17-4A0C-B1C9-7419C302E8B5}"/>
                  </a:ext>
                </a:extLst>
              </p:cNvPr>
              <p:cNvSpPr/>
              <p:nvPr/>
            </p:nvSpPr>
            <p:spPr>
              <a:xfrm>
                <a:off x="-7789" y="2822370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9" name="Rectangle 918">
                <a:extLst>
                  <a:ext uri="{FF2B5EF4-FFF2-40B4-BE49-F238E27FC236}">
                    <a16:creationId xmlns:a16="http://schemas.microsoft.com/office/drawing/2014/main" id="{2E8BBA4D-8966-40E1-A088-00ACB57C2475}"/>
                  </a:ext>
                </a:extLst>
              </p:cNvPr>
              <p:cNvSpPr/>
              <p:nvPr/>
            </p:nvSpPr>
            <p:spPr>
              <a:xfrm>
                <a:off x="-9767" y="2822370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0" name="Group 919">
              <a:extLst>
                <a:ext uri="{FF2B5EF4-FFF2-40B4-BE49-F238E27FC236}">
                  <a16:creationId xmlns:a16="http://schemas.microsoft.com/office/drawing/2014/main" id="{9197B9AE-76DC-4ED1-9879-99A2C5B10FD8}"/>
                </a:ext>
              </a:extLst>
            </p:cNvPr>
            <p:cNvGrpSpPr/>
            <p:nvPr/>
          </p:nvGrpSpPr>
          <p:grpSpPr>
            <a:xfrm>
              <a:off x="9509887" y="3360465"/>
              <a:ext cx="274320" cy="128016"/>
              <a:chOff x="-10297" y="3581792"/>
              <a:chExt cx="699767" cy="313032"/>
            </a:xfrm>
          </p:grpSpPr>
          <p:sp>
            <p:nvSpPr>
              <p:cNvPr id="921" name="Rectangle 920">
                <a:extLst>
                  <a:ext uri="{FF2B5EF4-FFF2-40B4-BE49-F238E27FC236}">
                    <a16:creationId xmlns:a16="http://schemas.microsoft.com/office/drawing/2014/main" id="{2F215224-687B-455D-90C5-416EEB05AD96}"/>
                  </a:ext>
                </a:extLst>
              </p:cNvPr>
              <p:cNvSpPr/>
              <p:nvPr/>
            </p:nvSpPr>
            <p:spPr>
              <a:xfrm>
                <a:off x="-8319" y="373830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2" name="Rectangle 921">
                <a:extLst>
                  <a:ext uri="{FF2B5EF4-FFF2-40B4-BE49-F238E27FC236}">
                    <a16:creationId xmlns:a16="http://schemas.microsoft.com/office/drawing/2014/main" id="{9396A948-6B0B-441A-A520-9038B39A79F8}"/>
                  </a:ext>
                </a:extLst>
              </p:cNvPr>
              <p:cNvSpPr/>
              <p:nvPr/>
            </p:nvSpPr>
            <p:spPr>
              <a:xfrm>
                <a:off x="-8319" y="3581792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3" name="Rectangle 922">
                <a:extLst>
                  <a:ext uri="{FF2B5EF4-FFF2-40B4-BE49-F238E27FC236}">
                    <a16:creationId xmlns:a16="http://schemas.microsoft.com/office/drawing/2014/main" id="{1590C6D1-5781-4089-9583-F1FC6F972FC8}"/>
                  </a:ext>
                </a:extLst>
              </p:cNvPr>
              <p:cNvSpPr/>
              <p:nvPr/>
            </p:nvSpPr>
            <p:spPr>
              <a:xfrm>
                <a:off x="-10297" y="373830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4" name="Rectangle 923">
                <a:extLst>
                  <a:ext uri="{FF2B5EF4-FFF2-40B4-BE49-F238E27FC236}">
                    <a16:creationId xmlns:a16="http://schemas.microsoft.com/office/drawing/2014/main" id="{01410E8B-5C67-4AA5-B3EA-10832D987F90}"/>
                  </a:ext>
                </a:extLst>
              </p:cNvPr>
              <p:cNvSpPr/>
              <p:nvPr/>
            </p:nvSpPr>
            <p:spPr>
              <a:xfrm>
                <a:off x="-10297" y="358179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CCAE95DA-F979-42F1-B66D-36C360703DF3}"/>
                </a:ext>
              </a:extLst>
            </p:cNvPr>
            <p:cNvGrpSpPr/>
            <p:nvPr/>
          </p:nvGrpSpPr>
          <p:grpSpPr>
            <a:xfrm>
              <a:off x="9519654" y="5979712"/>
              <a:ext cx="274320" cy="320040"/>
              <a:chOff x="0" y="5935208"/>
              <a:chExt cx="700298" cy="787009"/>
            </a:xfrm>
          </p:grpSpPr>
          <p:sp>
            <p:nvSpPr>
              <p:cNvPr id="926" name="Rectangle 925">
                <a:extLst>
                  <a:ext uri="{FF2B5EF4-FFF2-40B4-BE49-F238E27FC236}">
                    <a16:creationId xmlns:a16="http://schemas.microsoft.com/office/drawing/2014/main" id="{725CB95C-3A0C-4B4F-A385-260340E8571E}"/>
                  </a:ext>
                </a:extLst>
              </p:cNvPr>
              <p:cNvSpPr/>
              <p:nvPr/>
            </p:nvSpPr>
            <p:spPr>
              <a:xfrm>
                <a:off x="2509" y="6091725"/>
                <a:ext cx="697789" cy="15651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7" name="Rectangle 926">
                <a:extLst>
                  <a:ext uri="{FF2B5EF4-FFF2-40B4-BE49-F238E27FC236}">
                    <a16:creationId xmlns:a16="http://schemas.microsoft.com/office/drawing/2014/main" id="{6CAD5F5C-1FEC-4783-A088-381657BE2C01}"/>
                  </a:ext>
                </a:extLst>
              </p:cNvPr>
              <p:cNvSpPr/>
              <p:nvPr/>
            </p:nvSpPr>
            <p:spPr>
              <a:xfrm>
                <a:off x="2509" y="5935208"/>
                <a:ext cx="697789" cy="156516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8" name="Rectangle 927">
                <a:extLst>
                  <a:ext uri="{FF2B5EF4-FFF2-40B4-BE49-F238E27FC236}">
                    <a16:creationId xmlns:a16="http://schemas.microsoft.com/office/drawing/2014/main" id="{76AFB1FB-FA17-4AA2-A742-3D35F0D0FF4D}"/>
                  </a:ext>
                </a:extLst>
              </p:cNvPr>
              <p:cNvSpPr/>
              <p:nvPr/>
            </p:nvSpPr>
            <p:spPr>
              <a:xfrm>
                <a:off x="2509" y="624824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9" name="Rectangle 928">
                <a:extLst>
                  <a:ext uri="{FF2B5EF4-FFF2-40B4-BE49-F238E27FC236}">
                    <a16:creationId xmlns:a16="http://schemas.microsoft.com/office/drawing/2014/main" id="{062433EE-A4CA-4DD1-9E55-FB98206EB298}"/>
                  </a:ext>
                </a:extLst>
              </p:cNvPr>
              <p:cNvSpPr/>
              <p:nvPr/>
            </p:nvSpPr>
            <p:spPr>
              <a:xfrm>
                <a:off x="531" y="6091725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0" name="Rectangle 929">
                <a:extLst>
                  <a:ext uri="{FF2B5EF4-FFF2-40B4-BE49-F238E27FC236}">
                    <a16:creationId xmlns:a16="http://schemas.microsoft.com/office/drawing/2014/main" id="{33945522-A7D0-44D5-9523-5D66BB920E82}"/>
                  </a:ext>
                </a:extLst>
              </p:cNvPr>
              <p:cNvSpPr/>
              <p:nvPr/>
            </p:nvSpPr>
            <p:spPr>
              <a:xfrm>
                <a:off x="531" y="593520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1" name="Rectangle 930">
                <a:extLst>
                  <a:ext uri="{FF2B5EF4-FFF2-40B4-BE49-F238E27FC236}">
                    <a16:creationId xmlns:a16="http://schemas.microsoft.com/office/drawing/2014/main" id="{0EFEA336-13FB-47D1-A81E-915319E5D581}"/>
                  </a:ext>
                </a:extLst>
              </p:cNvPr>
              <p:cNvSpPr/>
              <p:nvPr/>
            </p:nvSpPr>
            <p:spPr>
              <a:xfrm>
                <a:off x="531" y="624824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2" name="Rectangle 931">
                <a:extLst>
                  <a:ext uri="{FF2B5EF4-FFF2-40B4-BE49-F238E27FC236}">
                    <a16:creationId xmlns:a16="http://schemas.microsoft.com/office/drawing/2014/main" id="{3D315B81-D871-4FE3-871C-B5526F45E195}"/>
                  </a:ext>
                </a:extLst>
              </p:cNvPr>
              <p:cNvSpPr/>
              <p:nvPr/>
            </p:nvSpPr>
            <p:spPr>
              <a:xfrm>
                <a:off x="1978" y="6565701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3" name="Rectangle 932">
                <a:extLst>
                  <a:ext uri="{FF2B5EF4-FFF2-40B4-BE49-F238E27FC236}">
                    <a16:creationId xmlns:a16="http://schemas.microsoft.com/office/drawing/2014/main" id="{3F4EC9F8-3895-4A41-9192-470D6AE13223}"/>
                  </a:ext>
                </a:extLst>
              </p:cNvPr>
              <p:cNvSpPr/>
              <p:nvPr/>
            </p:nvSpPr>
            <p:spPr>
              <a:xfrm>
                <a:off x="1978" y="6409185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4" name="Rectangle 933">
                <a:extLst>
                  <a:ext uri="{FF2B5EF4-FFF2-40B4-BE49-F238E27FC236}">
                    <a16:creationId xmlns:a16="http://schemas.microsoft.com/office/drawing/2014/main" id="{65AF5B13-EDD2-40D0-8551-BA5AEE654E47}"/>
                  </a:ext>
                </a:extLst>
              </p:cNvPr>
              <p:cNvSpPr/>
              <p:nvPr/>
            </p:nvSpPr>
            <p:spPr>
              <a:xfrm>
                <a:off x="0" y="6565701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5" name="Rectangle 934">
                <a:extLst>
                  <a:ext uri="{FF2B5EF4-FFF2-40B4-BE49-F238E27FC236}">
                    <a16:creationId xmlns:a16="http://schemas.microsoft.com/office/drawing/2014/main" id="{37F9413C-AABF-44A2-9EE0-4BAA9B141C65}"/>
                  </a:ext>
                </a:extLst>
              </p:cNvPr>
              <p:cNvSpPr/>
              <p:nvPr/>
            </p:nvSpPr>
            <p:spPr>
              <a:xfrm>
                <a:off x="0" y="6409185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6" name="Group 935">
              <a:extLst>
                <a:ext uri="{FF2B5EF4-FFF2-40B4-BE49-F238E27FC236}">
                  <a16:creationId xmlns:a16="http://schemas.microsoft.com/office/drawing/2014/main" id="{972A990F-3181-49EB-8D14-B9F5B75DF403}"/>
                </a:ext>
              </a:extLst>
            </p:cNvPr>
            <p:cNvGrpSpPr/>
            <p:nvPr/>
          </p:nvGrpSpPr>
          <p:grpSpPr>
            <a:xfrm>
              <a:off x="10622486" y="2308360"/>
              <a:ext cx="274320" cy="192024"/>
              <a:chOff x="1503507" y="3584988"/>
              <a:chExt cx="699767" cy="469550"/>
            </a:xfrm>
          </p:grpSpPr>
          <p:sp>
            <p:nvSpPr>
              <p:cNvPr id="937" name="Rectangle 936">
                <a:extLst>
                  <a:ext uri="{FF2B5EF4-FFF2-40B4-BE49-F238E27FC236}">
                    <a16:creationId xmlns:a16="http://schemas.microsoft.com/office/drawing/2014/main" id="{AC34643B-B414-4924-8F88-E816C76DF7A0}"/>
                  </a:ext>
                </a:extLst>
              </p:cNvPr>
              <p:cNvSpPr/>
              <p:nvPr/>
            </p:nvSpPr>
            <p:spPr>
              <a:xfrm>
                <a:off x="1505485" y="3741506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8" name="Rectangle 937">
                <a:extLst>
                  <a:ext uri="{FF2B5EF4-FFF2-40B4-BE49-F238E27FC236}">
                    <a16:creationId xmlns:a16="http://schemas.microsoft.com/office/drawing/2014/main" id="{B93DACCC-C625-493B-B7A2-8A606C99636E}"/>
                  </a:ext>
                </a:extLst>
              </p:cNvPr>
              <p:cNvSpPr/>
              <p:nvPr/>
            </p:nvSpPr>
            <p:spPr>
              <a:xfrm>
                <a:off x="1505485" y="3584988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9" name="Rectangle 938">
                <a:extLst>
                  <a:ext uri="{FF2B5EF4-FFF2-40B4-BE49-F238E27FC236}">
                    <a16:creationId xmlns:a16="http://schemas.microsoft.com/office/drawing/2014/main" id="{DEAD9BDE-1BB5-48D7-B876-B9BDE2AFBE85}"/>
                  </a:ext>
                </a:extLst>
              </p:cNvPr>
              <p:cNvSpPr/>
              <p:nvPr/>
            </p:nvSpPr>
            <p:spPr>
              <a:xfrm>
                <a:off x="1505485" y="3898022"/>
                <a:ext cx="697789" cy="156516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0" name="Rectangle 939">
                <a:extLst>
                  <a:ext uri="{FF2B5EF4-FFF2-40B4-BE49-F238E27FC236}">
                    <a16:creationId xmlns:a16="http://schemas.microsoft.com/office/drawing/2014/main" id="{2D08A1D8-43D4-49C7-B949-05C0FCB195BD}"/>
                  </a:ext>
                </a:extLst>
              </p:cNvPr>
              <p:cNvSpPr/>
              <p:nvPr/>
            </p:nvSpPr>
            <p:spPr>
              <a:xfrm>
                <a:off x="1503507" y="374150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1" name="Rectangle 940">
                <a:extLst>
                  <a:ext uri="{FF2B5EF4-FFF2-40B4-BE49-F238E27FC236}">
                    <a16:creationId xmlns:a16="http://schemas.microsoft.com/office/drawing/2014/main" id="{10B14950-EFFF-4AB7-934D-9C6F28617FD4}"/>
                  </a:ext>
                </a:extLst>
              </p:cNvPr>
              <p:cNvSpPr/>
              <p:nvPr/>
            </p:nvSpPr>
            <p:spPr>
              <a:xfrm>
                <a:off x="1503507" y="3584988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2" name="Rectangle 941">
                <a:extLst>
                  <a:ext uri="{FF2B5EF4-FFF2-40B4-BE49-F238E27FC236}">
                    <a16:creationId xmlns:a16="http://schemas.microsoft.com/office/drawing/2014/main" id="{7AFF853C-6A1D-4B4D-B78A-8BF0421DB8A5}"/>
                  </a:ext>
                </a:extLst>
              </p:cNvPr>
              <p:cNvSpPr/>
              <p:nvPr/>
            </p:nvSpPr>
            <p:spPr>
              <a:xfrm>
                <a:off x="1503507" y="3898022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943" name="Straight Arrow Connector 942">
              <a:extLst>
                <a:ext uri="{FF2B5EF4-FFF2-40B4-BE49-F238E27FC236}">
                  <a16:creationId xmlns:a16="http://schemas.microsoft.com/office/drawing/2014/main" id="{0C8249A0-2EEA-4F5D-BC16-E96FC655D2DB}"/>
                </a:ext>
              </a:extLst>
            </p:cNvPr>
            <p:cNvCxnSpPr>
              <a:stCxn id="921" idx="3"/>
              <a:endCxn id="941" idx="1"/>
            </p:cNvCxnSpPr>
            <p:nvPr/>
          </p:nvCxnSpPr>
          <p:spPr>
            <a:xfrm flipV="1">
              <a:off x="9784208" y="2340365"/>
              <a:ext cx="838279" cy="111611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Arrow Connector 943">
              <a:extLst>
                <a:ext uri="{FF2B5EF4-FFF2-40B4-BE49-F238E27FC236}">
                  <a16:creationId xmlns:a16="http://schemas.microsoft.com/office/drawing/2014/main" id="{6803517F-84AC-4CEB-A0FB-C663DF172C0A}"/>
                </a:ext>
              </a:extLst>
            </p:cNvPr>
            <p:cNvCxnSpPr>
              <a:stCxn id="928" idx="3"/>
              <a:endCxn id="940" idx="1"/>
            </p:cNvCxnSpPr>
            <p:nvPr/>
          </p:nvCxnSpPr>
          <p:spPr>
            <a:xfrm flipV="1">
              <a:off x="9793974" y="2404374"/>
              <a:ext cx="828512" cy="3734459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Arrow Connector 944">
              <a:extLst>
                <a:ext uri="{FF2B5EF4-FFF2-40B4-BE49-F238E27FC236}">
                  <a16:creationId xmlns:a16="http://schemas.microsoft.com/office/drawing/2014/main" id="{CD49BF97-6558-4759-B1AA-8250E2BD973A}"/>
                </a:ext>
              </a:extLst>
            </p:cNvPr>
            <p:cNvCxnSpPr>
              <a:stCxn id="932" idx="3"/>
              <a:endCxn id="942" idx="1"/>
            </p:cNvCxnSpPr>
            <p:nvPr/>
          </p:nvCxnSpPr>
          <p:spPr>
            <a:xfrm flipV="1">
              <a:off x="9793766" y="2468380"/>
              <a:ext cx="828720" cy="379954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6" name="Group 945">
              <a:extLst>
                <a:ext uri="{FF2B5EF4-FFF2-40B4-BE49-F238E27FC236}">
                  <a16:creationId xmlns:a16="http://schemas.microsoft.com/office/drawing/2014/main" id="{8D1BE396-AB2F-4BFB-9086-B8D8910CF7B9}"/>
                </a:ext>
              </a:extLst>
            </p:cNvPr>
            <p:cNvGrpSpPr/>
            <p:nvPr/>
          </p:nvGrpSpPr>
          <p:grpSpPr>
            <a:xfrm>
              <a:off x="10615842" y="6193831"/>
              <a:ext cx="274320" cy="192024"/>
              <a:chOff x="1501532" y="5950339"/>
              <a:chExt cx="699763" cy="469550"/>
            </a:xfrm>
          </p:grpSpPr>
          <p:sp>
            <p:nvSpPr>
              <p:cNvPr id="947" name="Rectangle 946">
                <a:extLst>
                  <a:ext uri="{FF2B5EF4-FFF2-40B4-BE49-F238E27FC236}">
                    <a16:creationId xmlns:a16="http://schemas.microsoft.com/office/drawing/2014/main" id="{50F6433B-FCF3-46DC-92FC-62A2E0CA6424}"/>
                  </a:ext>
                </a:extLst>
              </p:cNvPr>
              <p:cNvSpPr/>
              <p:nvPr/>
            </p:nvSpPr>
            <p:spPr>
              <a:xfrm>
                <a:off x="1503506" y="6106856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8" name="Rectangle 947">
                <a:extLst>
                  <a:ext uri="{FF2B5EF4-FFF2-40B4-BE49-F238E27FC236}">
                    <a16:creationId xmlns:a16="http://schemas.microsoft.com/office/drawing/2014/main" id="{0FC997A5-0DC1-4366-A805-F651A67BBFEE}"/>
                  </a:ext>
                </a:extLst>
              </p:cNvPr>
              <p:cNvSpPr/>
              <p:nvPr/>
            </p:nvSpPr>
            <p:spPr>
              <a:xfrm>
                <a:off x="1503506" y="5950339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9" name="Rectangle 948">
                <a:extLst>
                  <a:ext uri="{FF2B5EF4-FFF2-40B4-BE49-F238E27FC236}">
                    <a16:creationId xmlns:a16="http://schemas.microsoft.com/office/drawing/2014/main" id="{35061E16-99EC-47FF-989C-708C4F8B7415}"/>
                  </a:ext>
                </a:extLst>
              </p:cNvPr>
              <p:cNvSpPr/>
              <p:nvPr/>
            </p:nvSpPr>
            <p:spPr>
              <a:xfrm>
                <a:off x="1503506" y="6263373"/>
                <a:ext cx="697789" cy="156516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0" name="Rectangle 949">
                <a:extLst>
                  <a:ext uri="{FF2B5EF4-FFF2-40B4-BE49-F238E27FC236}">
                    <a16:creationId xmlns:a16="http://schemas.microsoft.com/office/drawing/2014/main" id="{4CEF02A4-B4D5-48D4-9555-B4D83C6DF535}"/>
                  </a:ext>
                </a:extLst>
              </p:cNvPr>
              <p:cNvSpPr/>
              <p:nvPr/>
            </p:nvSpPr>
            <p:spPr>
              <a:xfrm>
                <a:off x="1501532" y="6106856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1" name="Rectangle 950">
                <a:extLst>
                  <a:ext uri="{FF2B5EF4-FFF2-40B4-BE49-F238E27FC236}">
                    <a16:creationId xmlns:a16="http://schemas.microsoft.com/office/drawing/2014/main" id="{F92D68B7-259C-4407-93C8-5DB3C4E16E20}"/>
                  </a:ext>
                </a:extLst>
              </p:cNvPr>
              <p:cNvSpPr/>
              <p:nvPr/>
            </p:nvSpPr>
            <p:spPr>
              <a:xfrm>
                <a:off x="1501532" y="5950339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2" name="Rectangle 951">
                <a:extLst>
                  <a:ext uri="{FF2B5EF4-FFF2-40B4-BE49-F238E27FC236}">
                    <a16:creationId xmlns:a16="http://schemas.microsoft.com/office/drawing/2014/main" id="{7C5E55DE-489F-4235-A6EC-B65BB890F107}"/>
                  </a:ext>
                </a:extLst>
              </p:cNvPr>
              <p:cNvSpPr/>
              <p:nvPr/>
            </p:nvSpPr>
            <p:spPr>
              <a:xfrm>
                <a:off x="1501532" y="6263373"/>
                <a:ext cx="348894" cy="156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953" name="Straight Arrow Connector 952">
              <a:extLst>
                <a:ext uri="{FF2B5EF4-FFF2-40B4-BE49-F238E27FC236}">
                  <a16:creationId xmlns:a16="http://schemas.microsoft.com/office/drawing/2014/main" id="{6B5A7B0D-B2EF-463F-AE21-E2622AF7CFAC}"/>
                </a:ext>
              </a:extLst>
            </p:cNvPr>
            <p:cNvCxnSpPr>
              <a:stCxn id="922" idx="3"/>
              <a:endCxn id="951" idx="1"/>
            </p:cNvCxnSpPr>
            <p:nvPr/>
          </p:nvCxnSpPr>
          <p:spPr>
            <a:xfrm>
              <a:off x="9784208" y="3392469"/>
              <a:ext cx="831635" cy="283336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Arrow Connector 953">
              <a:extLst>
                <a:ext uri="{FF2B5EF4-FFF2-40B4-BE49-F238E27FC236}">
                  <a16:creationId xmlns:a16="http://schemas.microsoft.com/office/drawing/2014/main" id="{EB05B797-B8DD-4AF5-BEF7-B7DCF4727AB9}"/>
                </a:ext>
              </a:extLst>
            </p:cNvPr>
            <p:cNvCxnSpPr>
              <a:stCxn id="851" idx="3"/>
              <a:endCxn id="950" idx="1"/>
            </p:cNvCxnSpPr>
            <p:nvPr/>
          </p:nvCxnSpPr>
          <p:spPr>
            <a:xfrm>
              <a:off x="9789214" y="4939529"/>
              <a:ext cx="826629" cy="135031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Straight Arrow Connector 954">
              <a:extLst>
                <a:ext uri="{FF2B5EF4-FFF2-40B4-BE49-F238E27FC236}">
                  <a16:creationId xmlns:a16="http://schemas.microsoft.com/office/drawing/2014/main" id="{86B578EB-53EC-4538-B8C9-A82761180F98}"/>
                </a:ext>
              </a:extLst>
            </p:cNvPr>
            <p:cNvCxnSpPr>
              <a:stCxn id="933" idx="3"/>
              <a:endCxn id="952" idx="1"/>
            </p:cNvCxnSpPr>
            <p:nvPr/>
          </p:nvCxnSpPr>
          <p:spPr>
            <a:xfrm>
              <a:off x="9793766" y="6204281"/>
              <a:ext cx="822076" cy="14957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366E839D-BC8D-42BA-9369-FA2D29F4C84F}"/>
                </a:ext>
              </a:extLst>
            </p:cNvPr>
            <p:cNvGrpSpPr/>
            <p:nvPr/>
          </p:nvGrpSpPr>
          <p:grpSpPr>
            <a:xfrm>
              <a:off x="10615454" y="4863107"/>
              <a:ext cx="274320" cy="64008"/>
              <a:chOff x="1871392" y="4931652"/>
              <a:chExt cx="274320" cy="64008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48CFED05-B558-4488-8DC4-A8599F90D59D}"/>
                  </a:ext>
                </a:extLst>
              </p:cNvPr>
              <p:cNvSpPr/>
              <p:nvPr/>
            </p:nvSpPr>
            <p:spPr>
              <a:xfrm>
                <a:off x="1872167" y="4931652"/>
                <a:ext cx="273545" cy="6400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8" name="Rectangle 957">
                <a:extLst>
                  <a:ext uri="{FF2B5EF4-FFF2-40B4-BE49-F238E27FC236}">
                    <a16:creationId xmlns:a16="http://schemas.microsoft.com/office/drawing/2014/main" id="{06213009-5D6E-4775-9000-CCEBB8253F30}"/>
                  </a:ext>
                </a:extLst>
              </p:cNvPr>
              <p:cNvSpPr/>
              <p:nvPr/>
            </p:nvSpPr>
            <p:spPr>
              <a:xfrm>
                <a:off x="1871392" y="4931652"/>
                <a:ext cx="136772" cy="6400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959" name="Straight Arrow Connector 958">
              <a:extLst>
                <a:ext uri="{FF2B5EF4-FFF2-40B4-BE49-F238E27FC236}">
                  <a16:creationId xmlns:a16="http://schemas.microsoft.com/office/drawing/2014/main" id="{BDD48AD3-1CD5-4784-B7F0-38238F7E7F83}"/>
                </a:ext>
              </a:extLst>
            </p:cNvPr>
            <p:cNvCxnSpPr>
              <a:stCxn id="918" idx="3"/>
              <a:endCxn id="878" idx="1"/>
            </p:cNvCxnSpPr>
            <p:nvPr/>
          </p:nvCxnSpPr>
          <p:spPr>
            <a:xfrm>
              <a:off x="9784148" y="2401258"/>
              <a:ext cx="831694" cy="242627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2D154803-BE30-4FA6-8469-23D2C5BB6E23}"/>
              </a:ext>
            </a:extLst>
          </p:cNvPr>
          <p:cNvSpPr/>
          <p:nvPr/>
        </p:nvSpPr>
        <p:spPr>
          <a:xfrm>
            <a:off x="5305069" y="661411"/>
            <a:ext cx="1444302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to all comm</a:t>
            </a:r>
          </a:p>
        </p:txBody>
      </p:sp>
      <p:sp>
        <p:nvSpPr>
          <p:cNvPr id="965" name="Rectangle 964">
            <a:extLst>
              <a:ext uri="{FF2B5EF4-FFF2-40B4-BE49-F238E27FC236}">
                <a16:creationId xmlns:a16="http://schemas.microsoft.com/office/drawing/2014/main" id="{933E7498-6EE2-451E-91A1-601A1F850361}"/>
              </a:ext>
            </a:extLst>
          </p:cNvPr>
          <p:cNvSpPr/>
          <p:nvPr/>
        </p:nvSpPr>
        <p:spPr>
          <a:xfrm flipH="1">
            <a:off x="7534668" y="3753361"/>
            <a:ext cx="1294481" cy="935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6" name="Rectangle 965">
            <a:extLst>
              <a:ext uri="{FF2B5EF4-FFF2-40B4-BE49-F238E27FC236}">
                <a16:creationId xmlns:a16="http://schemas.microsoft.com/office/drawing/2014/main" id="{DCE03971-5246-4E22-A396-208F9737D878}"/>
              </a:ext>
            </a:extLst>
          </p:cNvPr>
          <p:cNvSpPr/>
          <p:nvPr/>
        </p:nvSpPr>
        <p:spPr>
          <a:xfrm flipH="1">
            <a:off x="7534668" y="4801490"/>
            <a:ext cx="1294481" cy="931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7" name="Rectangle 966">
            <a:extLst>
              <a:ext uri="{FF2B5EF4-FFF2-40B4-BE49-F238E27FC236}">
                <a16:creationId xmlns:a16="http://schemas.microsoft.com/office/drawing/2014/main" id="{44098B60-F5DE-4E6F-B684-2FC18F01AE3B}"/>
              </a:ext>
            </a:extLst>
          </p:cNvPr>
          <p:cNvSpPr/>
          <p:nvPr/>
        </p:nvSpPr>
        <p:spPr>
          <a:xfrm flipH="1">
            <a:off x="7534669" y="5829752"/>
            <a:ext cx="1294481" cy="951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8" name="Rectangle 967">
            <a:extLst>
              <a:ext uri="{FF2B5EF4-FFF2-40B4-BE49-F238E27FC236}">
                <a16:creationId xmlns:a16="http://schemas.microsoft.com/office/drawing/2014/main" id="{B06065DC-882A-4129-9041-9930A577BF1A}"/>
              </a:ext>
            </a:extLst>
          </p:cNvPr>
          <p:cNvSpPr/>
          <p:nvPr/>
        </p:nvSpPr>
        <p:spPr>
          <a:xfrm flipH="1">
            <a:off x="7542205" y="2718197"/>
            <a:ext cx="1294481" cy="934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9" name="Rectangle 968">
            <a:extLst>
              <a:ext uri="{FF2B5EF4-FFF2-40B4-BE49-F238E27FC236}">
                <a16:creationId xmlns:a16="http://schemas.microsoft.com/office/drawing/2014/main" id="{9A159A71-A94A-4F3C-B506-DFC67AAEA017}"/>
              </a:ext>
            </a:extLst>
          </p:cNvPr>
          <p:cNvSpPr/>
          <p:nvPr/>
        </p:nvSpPr>
        <p:spPr>
          <a:xfrm flipH="1">
            <a:off x="7535358" y="1674714"/>
            <a:ext cx="1298739" cy="941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3695CAAF-623B-40FF-A011-DCA821795604}"/>
              </a:ext>
            </a:extLst>
          </p:cNvPr>
          <p:cNvGrpSpPr/>
          <p:nvPr/>
        </p:nvGrpSpPr>
        <p:grpSpPr>
          <a:xfrm flipH="1">
            <a:off x="8432351" y="5103088"/>
            <a:ext cx="252572" cy="206243"/>
            <a:chOff x="-4761" y="4708701"/>
            <a:chExt cx="699768" cy="626065"/>
          </a:xfrm>
        </p:grpSpPr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097D27E5-A2CB-49B1-A657-669FFD1491AA}"/>
                </a:ext>
              </a:extLst>
            </p:cNvPr>
            <p:cNvSpPr/>
            <p:nvPr/>
          </p:nvSpPr>
          <p:spPr>
            <a:xfrm>
              <a:off x="-2782" y="4865218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92030944-BB24-4E78-A90C-4A16CC4041C6}"/>
                </a:ext>
              </a:extLst>
            </p:cNvPr>
            <p:cNvSpPr/>
            <p:nvPr/>
          </p:nvSpPr>
          <p:spPr>
            <a:xfrm>
              <a:off x="-2782" y="4708701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77C36922-6F86-4CF5-9080-2A88A3C28E02}"/>
                </a:ext>
              </a:extLst>
            </p:cNvPr>
            <p:cNvSpPr/>
            <p:nvPr/>
          </p:nvSpPr>
          <p:spPr>
            <a:xfrm>
              <a:off x="-2782" y="5178250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198FC450-5D96-4674-8D60-50E0EC913E50}"/>
                </a:ext>
              </a:extLst>
            </p:cNvPr>
            <p:cNvSpPr/>
            <p:nvPr/>
          </p:nvSpPr>
          <p:spPr>
            <a:xfrm>
              <a:off x="-2782" y="5021734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0C0942B9-795B-4201-8978-9A5A6FF34E12}"/>
                </a:ext>
              </a:extLst>
            </p:cNvPr>
            <p:cNvSpPr/>
            <p:nvPr/>
          </p:nvSpPr>
          <p:spPr>
            <a:xfrm>
              <a:off x="-4761" y="486521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18C7CD8B-E6C4-4297-9CDF-E7BD2E10B56B}"/>
                </a:ext>
              </a:extLst>
            </p:cNvPr>
            <p:cNvSpPr/>
            <p:nvPr/>
          </p:nvSpPr>
          <p:spPr>
            <a:xfrm>
              <a:off x="-4761" y="4708701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5CF51846-E350-4B3C-A185-E653B3B98E61}"/>
                </a:ext>
              </a:extLst>
            </p:cNvPr>
            <p:cNvSpPr/>
            <p:nvPr/>
          </p:nvSpPr>
          <p:spPr>
            <a:xfrm>
              <a:off x="-4761" y="5178250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20CA4B04-5EAB-4558-B8AC-5178FDA7F9D4}"/>
                </a:ext>
              </a:extLst>
            </p:cNvPr>
            <p:cNvSpPr/>
            <p:nvPr/>
          </p:nvSpPr>
          <p:spPr>
            <a:xfrm>
              <a:off x="-4761" y="5021734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6" name="Group 975">
            <a:extLst>
              <a:ext uri="{FF2B5EF4-FFF2-40B4-BE49-F238E27FC236}">
                <a16:creationId xmlns:a16="http://schemas.microsoft.com/office/drawing/2014/main" id="{38BC4767-1C9E-4E31-BD18-6240F7FA1A10}"/>
              </a:ext>
            </a:extLst>
          </p:cNvPr>
          <p:cNvGrpSpPr/>
          <p:nvPr/>
        </p:nvGrpSpPr>
        <p:grpSpPr>
          <a:xfrm flipH="1">
            <a:off x="7640756" y="1997458"/>
            <a:ext cx="252572" cy="103122"/>
            <a:chOff x="1507458" y="975898"/>
            <a:chExt cx="699767" cy="313032"/>
          </a:xfrm>
        </p:grpSpPr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58C75F43-412C-4918-B6DC-CF881B41BEA4}"/>
                </a:ext>
              </a:extLst>
            </p:cNvPr>
            <p:cNvSpPr/>
            <p:nvPr/>
          </p:nvSpPr>
          <p:spPr>
            <a:xfrm>
              <a:off x="1509436" y="1132414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5777F35F-7F5A-47FD-8A1D-7D6BB3BE7CB3}"/>
                </a:ext>
              </a:extLst>
            </p:cNvPr>
            <p:cNvSpPr/>
            <p:nvPr/>
          </p:nvSpPr>
          <p:spPr>
            <a:xfrm>
              <a:off x="1509436" y="975898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B11724E9-62F9-41E6-A195-8C7A075F555C}"/>
                </a:ext>
              </a:extLst>
            </p:cNvPr>
            <p:cNvSpPr/>
            <p:nvPr/>
          </p:nvSpPr>
          <p:spPr>
            <a:xfrm>
              <a:off x="1507458" y="1132414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78537E9F-B6B6-4601-8A31-261A9727F887}"/>
                </a:ext>
              </a:extLst>
            </p:cNvPr>
            <p:cNvSpPr/>
            <p:nvPr/>
          </p:nvSpPr>
          <p:spPr>
            <a:xfrm>
              <a:off x="1507458" y="97589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7" name="Group 976">
            <a:extLst>
              <a:ext uri="{FF2B5EF4-FFF2-40B4-BE49-F238E27FC236}">
                <a16:creationId xmlns:a16="http://schemas.microsoft.com/office/drawing/2014/main" id="{AB6FD2E8-B7B0-4C61-9E4C-F5C5ADC2C2C9}"/>
              </a:ext>
            </a:extLst>
          </p:cNvPr>
          <p:cNvGrpSpPr/>
          <p:nvPr/>
        </p:nvGrpSpPr>
        <p:grpSpPr>
          <a:xfrm flipH="1">
            <a:off x="7631358" y="4101433"/>
            <a:ext cx="252572" cy="154682"/>
            <a:chOff x="1505482" y="2196547"/>
            <a:chExt cx="699768" cy="469549"/>
          </a:xfrm>
        </p:grpSpPr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AE06048C-393A-4A28-A24C-EE60D1B60AB2}"/>
                </a:ext>
              </a:extLst>
            </p:cNvPr>
            <p:cNvSpPr/>
            <p:nvPr/>
          </p:nvSpPr>
          <p:spPr>
            <a:xfrm>
              <a:off x="1507461" y="2353063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6E2FC346-D177-4F4E-8450-BC82BAF7F866}"/>
                </a:ext>
              </a:extLst>
            </p:cNvPr>
            <p:cNvSpPr/>
            <p:nvPr/>
          </p:nvSpPr>
          <p:spPr>
            <a:xfrm>
              <a:off x="1507461" y="2196547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7F8A633-8BFD-4D72-8865-3FCC474C9DE5}"/>
                </a:ext>
              </a:extLst>
            </p:cNvPr>
            <p:cNvSpPr/>
            <p:nvPr/>
          </p:nvSpPr>
          <p:spPr>
            <a:xfrm>
              <a:off x="1507461" y="2509580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6AC09270-747D-4891-A685-46FB4526B232}"/>
                </a:ext>
              </a:extLst>
            </p:cNvPr>
            <p:cNvSpPr/>
            <p:nvPr/>
          </p:nvSpPr>
          <p:spPr>
            <a:xfrm>
              <a:off x="1505482" y="235306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F9DD6EAF-519B-45D7-8D5B-9A98ADA06FB1}"/>
                </a:ext>
              </a:extLst>
            </p:cNvPr>
            <p:cNvSpPr/>
            <p:nvPr/>
          </p:nvSpPr>
          <p:spPr>
            <a:xfrm>
              <a:off x="1505482" y="2196547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C83284ED-4885-459B-A88E-2E21AB530E85}"/>
                </a:ext>
              </a:extLst>
            </p:cNvPr>
            <p:cNvSpPr/>
            <p:nvPr/>
          </p:nvSpPr>
          <p:spPr>
            <a:xfrm>
              <a:off x="1505482" y="2509580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8" name="Group 977">
            <a:extLst>
              <a:ext uri="{FF2B5EF4-FFF2-40B4-BE49-F238E27FC236}">
                <a16:creationId xmlns:a16="http://schemas.microsoft.com/office/drawing/2014/main" id="{63659FE1-CAA7-49C6-8DB8-CAF698A2051B}"/>
              </a:ext>
            </a:extLst>
          </p:cNvPr>
          <p:cNvGrpSpPr/>
          <p:nvPr/>
        </p:nvGrpSpPr>
        <p:grpSpPr>
          <a:xfrm flipH="1">
            <a:off x="7640426" y="3010518"/>
            <a:ext cx="252572" cy="154682"/>
            <a:chOff x="1503507" y="3584988"/>
            <a:chExt cx="699767" cy="469550"/>
          </a:xfrm>
        </p:grpSpPr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33A5B0C5-EF04-4493-9A73-BB4A6F1DA95F}"/>
                </a:ext>
              </a:extLst>
            </p:cNvPr>
            <p:cNvSpPr/>
            <p:nvPr/>
          </p:nvSpPr>
          <p:spPr>
            <a:xfrm>
              <a:off x="1505485" y="3741506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960B980C-0D41-4DB9-8496-D80AA4AFDA4A}"/>
                </a:ext>
              </a:extLst>
            </p:cNvPr>
            <p:cNvSpPr/>
            <p:nvPr/>
          </p:nvSpPr>
          <p:spPr>
            <a:xfrm>
              <a:off x="1505485" y="3584988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CE0E3A88-16E0-4E41-BF44-70126C880733}"/>
                </a:ext>
              </a:extLst>
            </p:cNvPr>
            <p:cNvSpPr/>
            <p:nvPr/>
          </p:nvSpPr>
          <p:spPr>
            <a:xfrm>
              <a:off x="1505485" y="3898022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6" name="Rectangle 1065">
              <a:extLst>
                <a:ext uri="{FF2B5EF4-FFF2-40B4-BE49-F238E27FC236}">
                  <a16:creationId xmlns:a16="http://schemas.microsoft.com/office/drawing/2014/main" id="{474A5165-B11E-43F0-B3D1-2E1E31682E86}"/>
                </a:ext>
              </a:extLst>
            </p:cNvPr>
            <p:cNvSpPr/>
            <p:nvPr/>
          </p:nvSpPr>
          <p:spPr>
            <a:xfrm>
              <a:off x="1503507" y="374150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4927276A-7FCE-4137-B5AF-543B54638718}"/>
                </a:ext>
              </a:extLst>
            </p:cNvPr>
            <p:cNvSpPr/>
            <p:nvPr/>
          </p:nvSpPr>
          <p:spPr>
            <a:xfrm>
              <a:off x="1503507" y="358498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5C49B885-6B7D-488C-BDE9-CD127D3BDF43}"/>
                </a:ext>
              </a:extLst>
            </p:cNvPr>
            <p:cNvSpPr/>
            <p:nvPr/>
          </p:nvSpPr>
          <p:spPr>
            <a:xfrm>
              <a:off x="1503507" y="3898022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79" name="Rectangle 978">
            <a:extLst>
              <a:ext uri="{FF2B5EF4-FFF2-40B4-BE49-F238E27FC236}">
                <a16:creationId xmlns:a16="http://schemas.microsoft.com/office/drawing/2014/main" id="{1FF3090D-DEF4-42CA-9D24-6AA3FFBB432D}"/>
              </a:ext>
            </a:extLst>
          </p:cNvPr>
          <p:cNvSpPr/>
          <p:nvPr/>
        </p:nvSpPr>
        <p:spPr>
          <a:xfrm flipH="1">
            <a:off x="7646210" y="5167553"/>
            <a:ext cx="251858" cy="5156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5D01E906-C21C-47E3-B9E8-4B84381CEA43}"/>
              </a:ext>
            </a:extLst>
          </p:cNvPr>
          <p:cNvSpPr/>
          <p:nvPr/>
        </p:nvSpPr>
        <p:spPr>
          <a:xfrm flipH="1">
            <a:off x="7646210" y="5115992"/>
            <a:ext cx="251858" cy="5156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1" name="Rectangle 980">
            <a:extLst>
              <a:ext uri="{FF2B5EF4-FFF2-40B4-BE49-F238E27FC236}">
                <a16:creationId xmlns:a16="http://schemas.microsoft.com/office/drawing/2014/main" id="{0CA935B9-CD5E-4748-AADA-6EE562DAE7DF}"/>
              </a:ext>
            </a:extLst>
          </p:cNvPr>
          <p:cNvSpPr/>
          <p:nvPr/>
        </p:nvSpPr>
        <p:spPr>
          <a:xfrm flipH="1">
            <a:off x="7772855" y="5167553"/>
            <a:ext cx="125928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7BB6B245-EB46-4224-B783-4C351EB4DEC5}"/>
              </a:ext>
            </a:extLst>
          </p:cNvPr>
          <p:cNvSpPr/>
          <p:nvPr/>
        </p:nvSpPr>
        <p:spPr>
          <a:xfrm flipH="1">
            <a:off x="7772855" y="5115992"/>
            <a:ext cx="125928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61FD3956-6523-4686-BAFA-E1A697F8509D}"/>
              </a:ext>
            </a:extLst>
          </p:cNvPr>
          <p:cNvGrpSpPr/>
          <p:nvPr/>
        </p:nvGrpSpPr>
        <p:grpSpPr>
          <a:xfrm flipH="1">
            <a:off x="7646212" y="6137442"/>
            <a:ext cx="252572" cy="154682"/>
            <a:chOff x="1501532" y="5950339"/>
            <a:chExt cx="699763" cy="469550"/>
          </a:xfrm>
        </p:grpSpPr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FA9979C1-B355-4B37-A9DF-FC63319CB288}"/>
                </a:ext>
              </a:extLst>
            </p:cNvPr>
            <p:cNvSpPr/>
            <p:nvPr/>
          </p:nvSpPr>
          <p:spPr>
            <a:xfrm>
              <a:off x="1503506" y="6106856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E63799AA-FAA8-4809-9881-D58C97F2F1EA}"/>
                </a:ext>
              </a:extLst>
            </p:cNvPr>
            <p:cNvSpPr/>
            <p:nvPr/>
          </p:nvSpPr>
          <p:spPr>
            <a:xfrm>
              <a:off x="1503506" y="5950339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A9F7819-7ABD-4535-BFC5-162469253170}"/>
                </a:ext>
              </a:extLst>
            </p:cNvPr>
            <p:cNvSpPr/>
            <p:nvPr/>
          </p:nvSpPr>
          <p:spPr>
            <a:xfrm>
              <a:off x="1503506" y="6263373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B4A825DD-5A4F-4003-9538-F7105AA95EE0}"/>
                </a:ext>
              </a:extLst>
            </p:cNvPr>
            <p:cNvSpPr/>
            <p:nvPr/>
          </p:nvSpPr>
          <p:spPr>
            <a:xfrm>
              <a:off x="1501532" y="610685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38D5256E-1658-47BD-AD4D-550266DAF33F}"/>
                </a:ext>
              </a:extLst>
            </p:cNvPr>
            <p:cNvSpPr/>
            <p:nvPr/>
          </p:nvSpPr>
          <p:spPr>
            <a:xfrm>
              <a:off x="1501532" y="5950339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E57A93A3-F412-4FDD-BFB1-262B14FD570E}"/>
                </a:ext>
              </a:extLst>
            </p:cNvPr>
            <p:cNvSpPr/>
            <p:nvPr/>
          </p:nvSpPr>
          <p:spPr>
            <a:xfrm>
              <a:off x="1501532" y="626337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7" name="Group 996">
            <a:extLst>
              <a:ext uri="{FF2B5EF4-FFF2-40B4-BE49-F238E27FC236}">
                <a16:creationId xmlns:a16="http://schemas.microsoft.com/office/drawing/2014/main" id="{3BA65781-97FB-4110-BE39-DFC16F6CEAC1}"/>
              </a:ext>
            </a:extLst>
          </p:cNvPr>
          <p:cNvGrpSpPr/>
          <p:nvPr/>
        </p:nvGrpSpPr>
        <p:grpSpPr>
          <a:xfrm flipH="1">
            <a:off x="8427969" y="1828164"/>
            <a:ext cx="252572" cy="206243"/>
            <a:chOff x="-9168" y="976137"/>
            <a:chExt cx="699767" cy="632855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C10148E3-92CF-4EE8-B0B7-3A029649FE39}"/>
                </a:ext>
              </a:extLst>
            </p:cNvPr>
            <p:cNvSpPr/>
            <p:nvPr/>
          </p:nvSpPr>
          <p:spPr>
            <a:xfrm>
              <a:off x="-7190" y="1132653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5DD3813-3192-4CEC-95C1-90E89EB6FD30}"/>
                </a:ext>
              </a:extLst>
            </p:cNvPr>
            <p:cNvSpPr/>
            <p:nvPr/>
          </p:nvSpPr>
          <p:spPr>
            <a:xfrm>
              <a:off x="-7190" y="976137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BB6E44AB-5636-472B-833D-4A65CF5BE59E}"/>
                </a:ext>
              </a:extLst>
            </p:cNvPr>
            <p:cNvSpPr/>
            <p:nvPr/>
          </p:nvSpPr>
          <p:spPr>
            <a:xfrm>
              <a:off x="-9168" y="113265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2" name="Rectangle 1051">
              <a:extLst>
                <a:ext uri="{FF2B5EF4-FFF2-40B4-BE49-F238E27FC236}">
                  <a16:creationId xmlns:a16="http://schemas.microsoft.com/office/drawing/2014/main" id="{5E65C0B7-1997-418C-A3C5-0597CF965F9F}"/>
                </a:ext>
              </a:extLst>
            </p:cNvPr>
            <p:cNvSpPr/>
            <p:nvPr/>
          </p:nvSpPr>
          <p:spPr>
            <a:xfrm>
              <a:off x="-9168" y="976137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40C58A63-CC49-4B3E-AC18-AF29DBA12F99}"/>
                </a:ext>
              </a:extLst>
            </p:cNvPr>
            <p:cNvSpPr/>
            <p:nvPr/>
          </p:nvSpPr>
          <p:spPr>
            <a:xfrm>
              <a:off x="-7190" y="1452476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A2BA304B-74DB-4E90-8289-7073DE6A5A65}"/>
                </a:ext>
              </a:extLst>
            </p:cNvPr>
            <p:cNvSpPr/>
            <p:nvPr/>
          </p:nvSpPr>
          <p:spPr>
            <a:xfrm>
              <a:off x="-7190" y="1295960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3B2AC4A9-8700-4EC0-BF6F-18FBBABC73F5}"/>
                </a:ext>
              </a:extLst>
            </p:cNvPr>
            <p:cNvSpPr/>
            <p:nvPr/>
          </p:nvSpPr>
          <p:spPr>
            <a:xfrm>
              <a:off x="-9168" y="145247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6A49AC42-2465-4F3C-A7B4-06EDB7013EE5}"/>
                </a:ext>
              </a:extLst>
            </p:cNvPr>
            <p:cNvSpPr/>
            <p:nvPr/>
          </p:nvSpPr>
          <p:spPr>
            <a:xfrm>
              <a:off x="-9168" y="1295960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5CB59F02-38D2-4EA8-BE24-A34687AE5397}"/>
              </a:ext>
            </a:extLst>
          </p:cNvPr>
          <p:cNvGrpSpPr/>
          <p:nvPr/>
        </p:nvGrpSpPr>
        <p:grpSpPr>
          <a:xfrm flipH="1">
            <a:off x="8436961" y="4011556"/>
            <a:ext cx="252572" cy="103122"/>
            <a:chOff x="-10297" y="3581792"/>
            <a:chExt cx="699767" cy="313032"/>
          </a:xfrm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F4DF8B3F-E30A-40B7-925E-6C18C5E2A45E}"/>
                </a:ext>
              </a:extLst>
            </p:cNvPr>
            <p:cNvSpPr/>
            <p:nvPr/>
          </p:nvSpPr>
          <p:spPr>
            <a:xfrm>
              <a:off x="-8319" y="3738308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A9945658-15A8-4DF8-AD3D-9FB78C432184}"/>
                </a:ext>
              </a:extLst>
            </p:cNvPr>
            <p:cNvSpPr/>
            <p:nvPr/>
          </p:nvSpPr>
          <p:spPr>
            <a:xfrm>
              <a:off x="-8319" y="3581792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E93E7DA2-595D-4B42-A430-0384EEFF8BF8}"/>
                </a:ext>
              </a:extLst>
            </p:cNvPr>
            <p:cNvSpPr/>
            <p:nvPr/>
          </p:nvSpPr>
          <p:spPr>
            <a:xfrm>
              <a:off x="-10297" y="373830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8A676D7D-5558-438E-8870-A1DC1C5D935F}"/>
                </a:ext>
              </a:extLst>
            </p:cNvPr>
            <p:cNvSpPr/>
            <p:nvPr/>
          </p:nvSpPr>
          <p:spPr>
            <a:xfrm>
              <a:off x="-10297" y="3581792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1" name="Group 1000">
            <a:extLst>
              <a:ext uri="{FF2B5EF4-FFF2-40B4-BE49-F238E27FC236}">
                <a16:creationId xmlns:a16="http://schemas.microsoft.com/office/drawing/2014/main" id="{705AC660-4D39-464D-B86C-16518F2ACDE3}"/>
              </a:ext>
            </a:extLst>
          </p:cNvPr>
          <p:cNvGrpSpPr/>
          <p:nvPr/>
        </p:nvGrpSpPr>
        <p:grpSpPr>
          <a:xfrm flipH="1">
            <a:off x="7640095" y="3164047"/>
            <a:ext cx="252572" cy="154682"/>
            <a:chOff x="1503507" y="3584988"/>
            <a:chExt cx="699767" cy="469550"/>
          </a:xfrm>
        </p:grpSpPr>
        <p:sp>
          <p:nvSpPr>
            <p:cNvPr id="1019" name="Rectangle 1018">
              <a:extLst>
                <a:ext uri="{FF2B5EF4-FFF2-40B4-BE49-F238E27FC236}">
                  <a16:creationId xmlns:a16="http://schemas.microsoft.com/office/drawing/2014/main" id="{17802869-DA7C-4E92-AE56-651E4D81F1EB}"/>
                </a:ext>
              </a:extLst>
            </p:cNvPr>
            <p:cNvSpPr/>
            <p:nvPr/>
          </p:nvSpPr>
          <p:spPr>
            <a:xfrm>
              <a:off x="1505485" y="3741506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0" name="Rectangle 1019">
              <a:extLst>
                <a:ext uri="{FF2B5EF4-FFF2-40B4-BE49-F238E27FC236}">
                  <a16:creationId xmlns:a16="http://schemas.microsoft.com/office/drawing/2014/main" id="{52D4C2B8-5872-4908-BB08-D7EB7003957D}"/>
                </a:ext>
              </a:extLst>
            </p:cNvPr>
            <p:cNvSpPr/>
            <p:nvPr/>
          </p:nvSpPr>
          <p:spPr>
            <a:xfrm>
              <a:off x="1505485" y="3584988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1" name="Rectangle 1020">
              <a:extLst>
                <a:ext uri="{FF2B5EF4-FFF2-40B4-BE49-F238E27FC236}">
                  <a16:creationId xmlns:a16="http://schemas.microsoft.com/office/drawing/2014/main" id="{D4DAE64A-6F3D-41B8-9D99-16DF79D218DF}"/>
                </a:ext>
              </a:extLst>
            </p:cNvPr>
            <p:cNvSpPr/>
            <p:nvPr/>
          </p:nvSpPr>
          <p:spPr>
            <a:xfrm>
              <a:off x="1505485" y="3898022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2" name="Rectangle 1021">
              <a:extLst>
                <a:ext uri="{FF2B5EF4-FFF2-40B4-BE49-F238E27FC236}">
                  <a16:creationId xmlns:a16="http://schemas.microsoft.com/office/drawing/2014/main" id="{AB1FF5E6-B3EE-4C61-9463-26FC8FB0FD56}"/>
                </a:ext>
              </a:extLst>
            </p:cNvPr>
            <p:cNvSpPr/>
            <p:nvPr/>
          </p:nvSpPr>
          <p:spPr>
            <a:xfrm>
              <a:off x="1503507" y="374150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3" name="Rectangle 1022">
              <a:extLst>
                <a:ext uri="{FF2B5EF4-FFF2-40B4-BE49-F238E27FC236}">
                  <a16:creationId xmlns:a16="http://schemas.microsoft.com/office/drawing/2014/main" id="{D90B1F57-913B-40FF-8F3C-80BEEECC27D9}"/>
                </a:ext>
              </a:extLst>
            </p:cNvPr>
            <p:cNvSpPr/>
            <p:nvPr/>
          </p:nvSpPr>
          <p:spPr>
            <a:xfrm>
              <a:off x="1503507" y="358498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132BCFD6-C6DC-4A06-84AA-6FF025FDC741}"/>
                </a:ext>
              </a:extLst>
            </p:cNvPr>
            <p:cNvSpPr/>
            <p:nvPr/>
          </p:nvSpPr>
          <p:spPr>
            <a:xfrm>
              <a:off x="1503507" y="3898022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5" name="Group 1004">
            <a:extLst>
              <a:ext uri="{FF2B5EF4-FFF2-40B4-BE49-F238E27FC236}">
                <a16:creationId xmlns:a16="http://schemas.microsoft.com/office/drawing/2014/main" id="{30E24726-3B2B-4597-8B00-BA3FE003E70F}"/>
              </a:ext>
            </a:extLst>
          </p:cNvPr>
          <p:cNvGrpSpPr/>
          <p:nvPr/>
        </p:nvGrpSpPr>
        <p:grpSpPr>
          <a:xfrm flipH="1">
            <a:off x="7646212" y="6293938"/>
            <a:ext cx="252572" cy="154682"/>
            <a:chOff x="1501532" y="5950339"/>
            <a:chExt cx="699763" cy="469550"/>
          </a:xfrm>
        </p:grpSpPr>
        <p:sp>
          <p:nvSpPr>
            <p:cNvPr id="1013" name="Rectangle 1012">
              <a:extLst>
                <a:ext uri="{FF2B5EF4-FFF2-40B4-BE49-F238E27FC236}">
                  <a16:creationId xmlns:a16="http://schemas.microsoft.com/office/drawing/2014/main" id="{90BB4057-DCC9-4C28-BED1-79451313573A}"/>
                </a:ext>
              </a:extLst>
            </p:cNvPr>
            <p:cNvSpPr/>
            <p:nvPr/>
          </p:nvSpPr>
          <p:spPr>
            <a:xfrm>
              <a:off x="1503506" y="6106856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4" name="Rectangle 1013">
              <a:extLst>
                <a:ext uri="{FF2B5EF4-FFF2-40B4-BE49-F238E27FC236}">
                  <a16:creationId xmlns:a16="http://schemas.microsoft.com/office/drawing/2014/main" id="{1622F18F-DF56-48A0-963F-EA1C36C472F5}"/>
                </a:ext>
              </a:extLst>
            </p:cNvPr>
            <p:cNvSpPr/>
            <p:nvPr/>
          </p:nvSpPr>
          <p:spPr>
            <a:xfrm>
              <a:off x="1503506" y="5950339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5" name="Rectangle 1014">
              <a:extLst>
                <a:ext uri="{FF2B5EF4-FFF2-40B4-BE49-F238E27FC236}">
                  <a16:creationId xmlns:a16="http://schemas.microsoft.com/office/drawing/2014/main" id="{F89841D2-DAE3-4A8C-B470-D4E561CB7DF7}"/>
                </a:ext>
              </a:extLst>
            </p:cNvPr>
            <p:cNvSpPr/>
            <p:nvPr/>
          </p:nvSpPr>
          <p:spPr>
            <a:xfrm>
              <a:off x="1503506" y="6263373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6" name="Rectangle 1015">
              <a:extLst>
                <a:ext uri="{FF2B5EF4-FFF2-40B4-BE49-F238E27FC236}">
                  <a16:creationId xmlns:a16="http://schemas.microsoft.com/office/drawing/2014/main" id="{FFABE67B-6C2E-49D1-A492-AFAD7DB91896}"/>
                </a:ext>
              </a:extLst>
            </p:cNvPr>
            <p:cNvSpPr/>
            <p:nvPr/>
          </p:nvSpPr>
          <p:spPr>
            <a:xfrm>
              <a:off x="1501532" y="610685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7" name="Rectangle 1016">
              <a:extLst>
                <a:ext uri="{FF2B5EF4-FFF2-40B4-BE49-F238E27FC236}">
                  <a16:creationId xmlns:a16="http://schemas.microsoft.com/office/drawing/2014/main" id="{7132EC21-0DA1-45ED-8D76-9DBB1A875547}"/>
                </a:ext>
              </a:extLst>
            </p:cNvPr>
            <p:cNvSpPr/>
            <p:nvPr/>
          </p:nvSpPr>
          <p:spPr>
            <a:xfrm>
              <a:off x="1501532" y="5950339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8" name="Rectangle 1017">
              <a:extLst>
                <a:ext uri="{FF2B5EF4-FFF2-40B4-BE49-F238E27FC236}">
                  <a16:creationId xmlns:a16="http://schemas.microsoft.com/office/drawing/2014/main" id="{640C5A69-0F4A-4E78-AAA9-528DF4F6D51F}"/>
                </a:ext>
              </a:extLst>
            </p:cNvPr>
            <p:cNvSpPr/>
            <p:nvPr/>
          </p:nvSpPr>
          <p:spPr>
            <a:xfrm>
              <a:off x="1501532" y="626337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AE8858B7-F674-4F2E-B794-671CA1DA0236}"/>
              </a:ext>
            </a:extLst>
          </p:cNvPr>
          <p:cNvGrpSpPr/>
          <p:nvPr/>
        </p:nvGrpSpPr>
        <p:grpSpPr>
          <a:xfrm flipH="1">
            <a:off x="7646570" y="5221990"/>
            <a:ext cx="252572" cy="51561"/>
            <a:chOff x="1871392" y="4931652"/>
            <a:chExt cx="274320" cy="64008"/>
          </a:xfrm>
        </p:grpSpPr>
        <p:sp>
          <p:nvSpPr>
            <p:cNvPr id="1011" name="Rectangle 1010">
              <a:extLst>
                <a:ext uri="{FF2B5EF4-FFF2-40B4-BE49-F238E27FC236}">
                  <a16:creationId xmlns:a16="http://schemas.microsoft.com/office/drawing/2014/main" id="{0EDFC92E-BDBB-4062-BF2E-D867BF140E6C}"/>
                </a:ext>
              </a:extLst>
            </p:cNvPr>
            <p:cNvSpPr/>
            <p:nvPr/>
          </p:nvSpPr>
          <p:spPr>
            <a:xfrm>
              <a:off x="1872167" y="4931652"/>
              <a:ext cx="273545" cy="640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2" name="Rectangle 1011">
              <a:extLst>
                <a:ext uri="{FF2B5EF4-FFF2-40B4-BE49-F238E27FC236}">
                  <a16:creationId xmlns:a16="http://schemas.microsoft.com/office/drawing/2014/main" id="{AB24053C-F6A4-4B71-9FB6-D6F606764423}"/>
                </a:ext>
              </a:extLst>
            </p:cNvPr>
            <p:cNvSpPr/>
            <p:nvPr/>
          </p:nvSpPr>
          <p:spPr>
            <a:xfrm>
              <a:off x="1871392" y="4931652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4A188430-7A6E-4284-A07F-EFCF9CB81959}"/>
              </a:ext>
            </a:extLst>
          </p:cNvPr>
          <p:cNvGrpSpPr/>
          <p:nvPr/>
        </p:nvGrpSpPr>
        <p:grpSpPr>
          <a:xfrm flipH="1">
            <a:off x="8428906" y="1931462"/>
            <a:ext cx="252572" cy="206243"/>
            <a:chOff x="-9168" y="976137"/>
            <a:chExt cx="699767" cy="632855"/>
          </a:xfrm>
        </p:grpSpPr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C60B40EE-5CAB-4C68-8F0C-C121FE899CE2}"/>
                </a:ext>
              </a:extLst>
            </p:cNvPr>
            <p:cNvSpPr/>
            <p:nvPr/>
          </p:nvSpPr>
          <p:spPr>
            <a:xfrm>
              <a:off x="-7190" y="1132653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E03C6A23-13C7-454F-81B5-E1D4F45D6BE5}"/>
                </a:ext>
              </a:extLst>
            </p:cNvPr>
            <p:cNvSpPr/>
            <p:nvPr/>
          </p:nvSpPr>
          <p:spPr>
            <a:xfrm>
              <a:off x="-7190" y="976137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70EE7B63-0886-4ED8-8929-A162E6F5EEEA}"/>
                </a:ext>
              </a:extLst>
            </p:cNvPr>
            <p:cNvSpPr/>
            <p:nvPr/>
          </p:nvSpPr>
          <p:spPr>
            <a:xfrm>
              <a:off x="-9168" y="113265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C337E6C9-1197-4467-9265-7FA1138FF792}"/>
                </a:ext>
              </a:extLst>
            </p:cNvPr>
            <p:cNvSpPr/>
            <p:nvPr/>
          </p:nvSpPr>
          <p:spPr>
            <a:xfrm>
              <a:off x="-9168" y="976137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04B2F6B1-9B99-435C-B312-15076E36F23B}"/>
                </a:ext>
              </a:extLst>
            </p:cNvPr>
            <p:cNvSpPr/>
            <p:nvPr/>
          </p:nvSpPr>
          <p:spPr>
            <a:xfrm>
              <a:off x="-7190" y="1452476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935D215F-6663-4C73-88AC-429BCD233645}"/>
                </a:ext>
              </a:extLst>
            </p:cNvPr>
            <p:cNvSpPr/>
            <p:nvPr/>
          </p:nvSpPr>
          <p:spPr>
            <a:xfrm>
              <a:off x="-7190" y="1295960"/>
              <a:ext cx="697789" cy="15651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07470B4F-C76F-464C-87CA-82E591F63D16}"/>
                </a:ext>
              </a:extLst>
            </p:cNvPr>
            <p:cNvSpPr/>
            <p:nvPr/>
          </p:nvSpPr>
          <p:spPr>
            <a:xfrm>
              <a:off x="-9168" y="145247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4" name="Rectangle 1103">
              <a:extLst>
                <a:ext uri="{FF2B5EF4-FFF2-40B4-BE49-F238E27FC236}">
                  <a16:creationId xmlns:a16="http://schemas.microsoft.com/office/drawing/2014/main" id="{70A1C83F-3DFF-4628-9EBB-79DBB6E503E9}"/>
                </a:ext>
              </a:extLst>
            </p:cNvPr>
            <p:cNvSpPr/>
            <p:nvPr/>
          </p:nvSpPr>
          <p:spPr>
            <a:xfrm>
              <a:off x="-9168" y="1295960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A56A95C9-8AA4-46F4-8877-078DA88DF694}"/>
              </a:ext>
            </a:extLst>
          </p:cNvPr>
          <p:cNvGrpSpPr/>
          <p:nvPr/>
        </p:nvGrpSpPr>
        <p:grpSpPr>
          <a:xfrm flipH="1">
            <a:off x="8373382" y="3008236"/>
            <a:ext cx="252572" cy="154682"/>
            <a:chOff x="1503507" y="3584988"/>
            <a:chExt cx="699767" cy="469550"/>
          </a:xfrm>
        </p:grpSpPr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02226EC4-BF20-49DE-98BC-6241C34D3EEE}"/>
                </a:ext>
              </a:extLst>
            </p:cNvPr>
            <p:cNvSpPr/>
            <p:nvPr/>
          </p:nvSpPr>
          <p:spPr>
            <a:xfrm>
              <a:off x="1505485" y="3741506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2321973F-585B-4CD7-B632-2D5876BC7DEC}"/>
                </a:ext>
              </a:extLst>
            </p:cNvPr>
            <p:cNvSpPr/>
            <p:nvPr/>
          </p:nvSpPr>
          <p:spPr>
            <a:xfrm>
              <a:off x="1505485" y="3584988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8" name="Rectangle 1107">
              <a:extLst>
                <a:ext uri="{FF2B5EF4-FFF2-40B4-BE49-F238E27FC236}">
                  <a16:creationId xmlns:a16="http://schemas.microsoft.com/office/drawing/2014/main" id="{9078E259-F23D-4BE9-938A-7972B3E87862}"/>
                </a:ext>
              </a:extLst>
            </p:cNvPr>
            <p:cNvSpPr/>
            <p:nvPr/>
          </p:nvSpPr>
          <p:spPr>
            <a:xfrm>
              <a:off x="1505485" y="3898022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9" name="Rectangle 1108">
              <a:extLst>
                <a:ext uri="{FF2B5EF4-FFF2-40B4-BE49-F238E27FC236}">
                  <a16:creationId xmlns:a16="http://schemas.microsoft.com/office/drawing/2014/main" id="{89BBE756-271B-4DF2-8F61-C18B595E67E6}"/>
                </a:ext>
              </a:extLst>
            </p:cNvPr>
            <p:cNvSpPr/>
            <p:nvPr/>
          </p:nvSpPr>
          <p:spPr>
            <a:xfrm>
              <a:off x="1503507" y="374150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0" name="Rectangle 1109">
              <a:extLst>
                <a:ext uri="{FF2B5EF4-FFF2-40B4-BE49-F238E27FC236}">
                  <a16:creationId xmlns:a16="http://schemas.microsoft.com/office/drawing/2014/main" id="{ECC759C8-92C4-49FC-84DE-CE20ABF06C43}"/>
                </a:ext>
              </a:extLst>
            </p:cNvPr>
            <p:cNvSpPr/>
            <p:nvPr/>
          </p:nvSpPr>
          <p:spPr>
            <a:xfrm>
              <a:off x="1503507" y="358498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19A90EB4-33F5-4AE3-AB14-8E8EBDD4282E}"/>
                </a:ext>
              </a:extLst>
            </p:cNvPr>
            <p:cNvSpPr/>
            <p:nvPr/>
          </p:nvSpPr>
          <p:spPr>
            <a:xfrm>
              <a:off x="1503507" y="3898022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D93540A9-0B0E-4503-A71A-AB06123EEE2A}"/>
              </a:ext>
            </a:extLst>
          </p:cNvPr>
          <p:cNvGrpSpPr/>
          <p:nvPr/>
        </p:nvGrpSpPr>
        <p:grpSpPr>
          <a:xfrm flipH="1">
            <a:off x="8373051" y="3161765"/>
            <a:ext cx="252572" cy="154682"/>
            <a:chOff x="1503507" y="3584988"/>
            <a:chExt cx="699767" cy="469550"/>
          </a:xfrm>
        </p:grpSpPr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B4CB24EB-7671-4BC0-AA5A-A96D074CA05B}"/>
                </a:ext>
              </a:extLst>
            </p:cNvPr>
            <p:cNvSpPr/>
            <p:nvPr/>
          </p:nvSpPr>
          <p:spPr>
            <a:xfrm>
              <a:off x="1505485" y="3741506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4" name="Rectangle 1113">
              <a:extLst>
                <a:ext uri="{FF2B5EF4-FFF2-40B4-BE49-F238E27FC236}">
                  <a16:creationId xmlns:a16="http://schemas.microsoft.com/office/drawing/2014/main" id="{12FDA546-02AD-4579-B28B-995139EF1A8C}"/>
                </a:ext>
              </a:extLst>
            </p:cNvPr>
            <p:cNvSpPr/>
            <p:nvPr/>
          </p:nvSpPr>
          <p:spPr>
            <a:xfrm>
              <a:off x="1505485" y="3584988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5" name="Rectangle 1114">
              <a:extLst>
                <a:ext uri="{FF2B5EF4-FFF2-40B4-BE49-F238E27FC236}">
                  <a16:creationId xmlns:a16="http://schemas.microsoft.com/office/drawing/2014/main" id="{9A36B6CF-BA60-495F-9DB8-D89332C7E06A}"/>
                </a:ext>
              </a:extLst>
            </p:cNvPr>
            <p:cNvSpPr/>
            <p:nvPr/>
          </p:nvSpPr>
          <p:spPr>
            <a:xfrm>
              <a:off x="1505485" y="3898022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6" name="Rectangle 1115">
              <a:extLst>
                <a:ext uri="{FF2B5EF4-FFF2-40B4-BE49-F238E27FC236}">
                  <a16:creationId xmlns:a16="http://schemas.microsoft.com/office/drawing/2014/main" id="{931EA7A6-51F2-4D47-A524-414862EF34C2}"/>
                </a:ext>
              </a:extLst>
            </p:cNvPr>
            <p:cNvSpPr/>
            <p:nvPr/>
          </p:nvSpPr>
          <p:spPr>
            <a:xfrm>
              <a:off x="1503507" y="374150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7" name="Rectangle 1116">
              <a:extLst>
                <a:ext uri="{FF2B5EF4-FFF2-40B4-BE49-F238E27FC236}">
                  <a16:creationId xmlns:a16="http://schemas.microsoft.com/office/drawing/2014/main" id="{7579D2B3-B37D-4F7F-8288-6BB329E4D39E}"/>
                </a:ext>
              </a:extLst>
            </p:cNvPr>
            <p:cNvSpPr/>
            <p:nvPr/>
          </p:nvSpPr>
          <p:spPr>
            <a:xfrm>
              <a:off x="1503507" y="358498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3E5EC4F6-F88B-4C16-87A5-B033F78669FC}"/>
                </a:ext>
              </a:extLst>
            </p:cNvPr>
            <p:cNvSpPr/>
            <p:nvPr/>
          </p:nvSpPr>
          <p:spPr>
            <a:xfrm>
              <a:off x="1503507" y="3898022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19" name="Group 1118">
            <a:extLst>
              <a:ext uri="{FF2B5EF4-FFF2-40B4-BE49-F238E27FC236}">
                <a16:creationId xmlns:a16="http://schemas.microsoft.com/office/drawing/2014/main" id="{DAFCEDD9-2874-454F-8BA7-5556F95C08BE}"/>
              </a:ext>
            </a:extLst>
          </p:cNvPr>
          <p:cNvGrpSpPr/>
          <p:nvPr/>
        </p:nvGrpSpPr>
        <p:grpSpPr>
          <a:xfrm flipH="1">
            <a:off x="8374349" y="3315660"/>
            <a:ext cx="252572" cy="154682"/>
            <a:chOff x="1503507" y="3584988"/>
            <a:chExt cx="699767" cy="469550"/>
          </a:xfrm>
        </p:grpSpPr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83F8F7A6-92ED-4AC4-AD1A-C5FA7E85AE4A}"/>
                </a:ext>
              </a:extLst>
            </p:cNvPr>
            <p:cNvSpPr/>
            <p:nvPr/>
          </p:nvSpPr>
          <p:spPr>
            <a:xfrm>
              <a:off x="1505485" y="3741506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677C524B-9399-4955-8A24-885135FA2E90}"/>
                </a:ext>
              </a:extLst>
            </p:cNvPr>
            <p:cNvSpPr/>
            <p:nvPr/>
          </p:nvSpPr>
          <p:spPr>
            <a:xfrm>
              <a:off x="1505485" y="3584988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5A30F19C-CFB8-43AA-8BEB-9398C6F767B9}"/>
                </a:ext>
              </a:extLst>
            </p:cNvPr>
            <p:cNvSpPr/>
            <p:nvPr/>
          </p:nvSpPr>
          <p:spPr>
            <a:xfrm>
              <a:off x="1505485" y="3898022"/>
              <a:ext cx="697789" cy="156516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3" name="Rectangle 1122">
              <a:extLst>
                <a:ext uri="{FF2B5EF4-FFF2-40B4-BE49-F238E27FC236}">
                  <a16:creationId xmlns:a16="http://schemas.microsoft.com/office/drawing/2014/main" id="{A2D3673F-0F75-4525-95F2-4C5B46892871}"/>
                </a:ext>
              </a:extLst>
            </p:cNvPr>
            <p:cNvSpPr/>
            <p:nvPr/>
          </p:nvSpPr>
          <p:spPr>
            <a:xfrm>
              <a:off x="1503507" y="374150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4" name="Rectangle 1123">
              <a:extLst>
                <a:ext uri="{FF2B5EF4-FFF2-40B4-BE49-F238E27FC236}">
                  <a16:creationId xmlns:a16="http://schemas.microsoft.com/office/drawing/2014/main" id="{FE62ADBC-E423-4E35-8BD7-FD41D983D14C}"/>
                </a:ext>
              </a:extLst>
            </p:cNvPr>
            <p:cNvSpPr/>
            <p:nvPr/>
          </p:nvSpPr>
          <p:spPr>
            <a:xfrm>
              <a:off x="1503507" y="358498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5" name="Rectangle 1124">
              <a:extLst>
                <a:ext uri="{FF2B5EF4-FFF2-40B4-BE49-F238E27FC236}">
                  <a16:creationId xmlns:a16="http://schemas.microsoft.com/office/drawing/2014/main" id="{E63D2740-5FFC-42F2-8755-9FB59C030290}"/>
                </a:ext>
              </a:extLst>
            </p:cNvPr>
            <p:cNvSpPr/>
            <p:nvPr/>
          </p:nvSpPr>
          <p:spPr>
            <a:xfrm>
              <a:off x="1503507" y="3898022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DA9BF890-F008-48E5-80C8-575B77FA5C9C}"/>
              </a:ext>
            </a:extLst>
          </p:cNvPr>
          <p:cNvGrpSpPr/>
          <p:nvPr/>
        </p:nvGrpSpPr>
        <p:grpSpPr>
          <a:xfrm flipH="1">
            <a:off x="8435943" y="4117775"/>
            <a:ext cx="252572" cy="154682"/>
            <a:chOff x="1505482" y="2196547"/>
            <a:chExt cx="699768" cy="469549"/>
          </a:xfrm>
        </p:grpSpPr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14479E80-306A-42B1-A335-3AAB5CC51C95}"/>
                </a:ext>
              </a:extLst>
            </p:cNvPr>
            <p:cNvSpPr/>
            <p:nvPr/>
          </p:nvSpPr>
          <p:spPr>
            <a:xfrm>
              <a:off x="1507461" y="2353063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31607EBC-88BB-45E3-9EC1-3A9588086558}"/>
                </a:ext>
              </a:extLst>
            </p:cNvPr>
            <p:cNvSpPr/>
            <p:nvPr/>
          </p:nvSpPr>
          <p:spPr>
            <a:xfrm>
              <a:off x="1507461" y="2196547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A4FD38E9-2DCA-4EEA-AA2F-F4B2E6C1D377}"/>
                </a:ext>
              </a:extLst>
            </p:cNvPr>
            <p:cNvSpPr/>
            <p:nvPr/>
          </p:nvSpPr>
          <p:spPr>
            <a:xfrm>
              <a:off x="1507461" y="2509580"/>
              <a:ext cx="697789" cy="15651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4C022415-F041-4D7D-83D0-595F136146DF}"/>
                </a:ext>
              </a:extLst>
            </p:cNvPr>
            <p:cNvSpPr/>
            <p:nvPr/>
          </p:nvSpPr>
          <p:spPr>
            <a:xfrm>
              <a:off x="1505482" y="235306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96EF2D90-2607-473C-9A6F-ED22D4E60C60}"/>
                </a:ext>
              </a:extLst>
            </p:cNvPr>
            <p:cNvSpPr/>
            <p:nvPr/>
          </p:nvSpPr>
          <p:spPr>
            <a:xfrm>
              <a:off x="1505482" y="2196547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4B4D9FCD-3B55-45AF-B457-A12B1809B142}"/>
                </a:ext>
              </a:extLst>
            </p:cNvPr>
            <p:cNvSpPr/>
            <p:nvPr/>
          </p:nvSpPr>
          <p:spPr>
            <a:xfrm>
              <a:off x="1505482" y="2509580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11E2401C-C38F-4C00-ABF0-C6CA71499D6B}"/>
              </a:ext>
            </a:extLst>
          </p:cNvPr>
          <p:cNvGrpSpPr/>
          <p:nvPr/>
        </p:nvGrpSpPr>
        <p:grpSpPr>
          <a:xfrm flipH="1">
            <a:off x="8432370" y="5254325"/>
            <a:ext cx="252572" cy="206243"/>
            <a:chOff x="-4761" y="4708701"/>
            <a:chExt cx="699768" cy="626065"/>
          </a:xfrm>
        </p:grpSpPr>
        <p:sp>
          <p:nvSpPr>
            <p:cNvPr id="1134" name="Rectangle 1133">
              <a:extLst>
                <a:ext uri="{FF2B5EF4-FFF2-40B4-BE49-F238E27FC236}">
                  <a16:creationId xmlns:a16="http://schemas.microsoft.com/office/drawing/2014/main" id="{E3BFA5DE-8536-45C9-B20E-61724A15B1F7}"/>
                </a:ext>
              </a:extLst>
            </p:cNvPr>
            <p:cNvSpPr/>
            <p:nvPr/>
          </p:nvSpPr>
          <p:spPr>
            <a:xfrm>
              <a:off x="-2782" y="4865218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5" name="Rectangle 1134">
              <a:extLst>
                <a:ext uri="{FF2B5EF4-FFF2-40B4-BE49-F238E27FC236}">
                  <a16:creationId xmlns:a16="http://schemas.microsoft.com/office/drawing/2014/main" id="{A2B5A3E3-F640-4848-A289-13D7C397076A}"/>
                </a:ext>
              </a:extLst>
            </p:cNvPr>
            <p:cNvSpPr/>
            <p:nvPr/>
          </p:nvSpPr>
          <p:spPr>
            <a:xfrm>
              <a:off x="-2782" y="4708701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6" name="Rectangle 1135">
              <a:extLst>
                <a:ext uri="{FF2B5EF4-FFF2-40B4-BE49-F238E27FC236}">
                  <a16:creationId xmlns:a16="http://schemas.microsoft.com/office/drawing/2014/main" id="{EEF6E8CC-705B-44FA-ADF4-4076C3EA96A4}"/>
                </a:ext>
              </a:extLst>
            </p:cNvPr>
            <p:cNvSpPr/>
            <p:nvPr/>
          </p:nvSpPr>
          <p:spPr>
            <a:xfrm>
              <a:off x="-2782" y="5178250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7" name="Rectangle 1136">
              <a:extLst>
                <a:ext uri="{FF2B5EF4-FFF2-40B4-BE49-F238E27FC236}">
                  <a16:creationId xmlns:a16="http://schemas.microsoft.com/office/drawing/2014/main" id="{71FFBD17-75C4-4E2E-B645-4A5D33AC854A}"/>
                </a:ext>
              </a:extLst>
            </p:cNvPr>
            <p:cNvSpPr/>
            <p:nvPr/>
          </p:nvSpPr>
          <p:spPr>
            <a:xfrm>
              <a:off x="-2782" y="5021734"/>
              <a:ext cx="697789" cy="15651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8" name="Rectangle 1137">
              <a:extLst>
                <a:ext uri="{FF2B5EF4-FFF2-40B4-BE49-F238E27FC236}">
                  <a16:creationId xmlns:a16="http://schemas.microsoft.com/office/drawing/2014/main" id="{0739C25E-FEB5-4190-A735-2D9F1ABEFEE6}"/>
                </a:ext>
              </a:extLst>
            </p:cNvPr>
            <p:cNvSpPr/>
            <p:nvPr/>
          </p:nvSpPr>
          <p:spPr>
            <a:xfrm>
              <a:off x="-4761" y="4865218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9" name="Rectangle 1138">
              <a:extLst>
                <a:ext uri="{FF2B5EF4-FFF2-40B4-BE49-F238E27FC236}">
                  <a16:creationId xmlns:a16="http://schemas.microsoft.com/office/drawing/2014/main" id="{DA86F29C-8CBB-4DCE-BC70-77ADAD413660}"/>
                </a:ext>
              </a:extLst>
            </p:cNvPr>
            <p:cNvSpPr/>
            <p:nvPr/>
          </p:nvSpPr>
          <p:spPr>
            <a:xfrm>
              <a:off x="-4761" y="4708701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0" name="Rectangle 1139">
              <a:extLst>
                <a:ext uri="{FF2B5EF4-FFF2-40B4-BE49-F238E27FC236}">
                  <a16:creationId xmlns:a16="http://schemas.microsoft.com/office/drawing/2014/main" id="{3766E746-63FF-4435-90C9-C2C3C3951617}"/>
                </a:ext>
              </a:extLst>
            </p:cNvPr>
            <p:cNvSpPr/>
            <p:nvPr/>
          </p:nvSpPr>
          <p:spPr>
            <a:xfrm>
              <a:off x="-4761" y="5178250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1" name="Rectangle 1140">
              <a:extLst>
                <a:ext uri="{FF2B5EF4-FFF2-40B4-BE49-F238E27FC236}">
                  <a16:creationId xmlns:a16="http://schemas.microsoft.com/office/drawing/2014/main" id="{9BFE4033-D8B0-4A36-931B-427C0C40B8B6}"/>
                </a:ext>
              </a:extLst>
            </p:cNvPr>
            <p:cNvSpPr/>
            <p:nvPr/>
          </p:nvSpPr>
          <p:spPr>
            <a:xfrm>
              <a:off x="-4761" y="5021734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600A1BD5-6E3B-4B57-B465-D7C54D1D2536}"/>
              </a:ext>
            </a:extLst>
          </p:cNvPr>
          <p:cNvGrpSpPr/>
          <p:nvPr/>
        </p:nvGrpSpPr>
        <p:grpSpPr>
          <a:xfrm flipH="1">
            <a:off x="8426470" y="6141249"/>
            <a:ext cx="252572" cy="154682"/>
            <a:chOff x="1501532" y="5950339"/>
            <a:chExt cx="699763" cy="469550"/>
          </a:xfrm>
        </p:grpSpPr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2EC7BE6F-90A0-4C0A-B8EE-A56B314386E5}"/>
                </a:ext>
              </a:extLst>
            </p:cNvPr>
            <p:cNvSpPr/>
            <p:nvPr/>
          </p:nvSpPr>
          <p:spPr>
            <a:xfrm>
              <a:off x="1503506" y="6106856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9457E055-28A8-4A14-9DE8-E387C2BDCBBD}"/>
                </a:ext>
              </a:extLst>
            </p:cNvPr>
            <p:cNvSpPr/>
            <p:nvPr/>
          </p:nvSpPr>
          <p:spPr>
            <a:xfrm>
              <a:off x="1503506" y="5950339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3F7E297D-F644-472E-966A-03CA79FC415F}"/>
                </a:ext>
              </a:extLst>
            </p:cNvPr>
            <p:cNvSpPr/>
            <p:nvPr/>
          </p:nvSpPr>
          <p:spPr>
            <a:xfrm>
              <a:off x="1503506" y="6263373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6" name="Rectangle 1145">
              <a:extLst>
                <a:ext uri="{FF2B5EF4-FFF2-40B4-BE49-F238E27FC236}">
                  <a16:creationId xmlns:a16="http://schemas.microsoft.com/office/drawing/2014/main" id="{EDD489CB-2741-4911-9394-556A9DAD09DA}"/>
                </a:ext>
              </a:extLst>
            </p:cNvPr>
            <p:cNvSpPr/>
            <p:nvPr/>
          </p:nvSpPr>
          <p:spPr>
            <a:xfrm>
              <a:off x="1501532" y="610685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7" name="Rectangle 1146">
              <a:extLst>
                <a:ext uri="{FF2B5EF4-FFF2-40B4-BE49-F238E27FC236}">
                  <a16:creationId xmlns:a16="http://schemas.microsoft.com/office/drawing/2014/main" id="{775C1A08-D0B5-481D-9CFE-3D6B677E19EA}"/>
                </a:ext>
              </a:extLst>
            </p:cNvPr>
            <p:cNvSpPr/>
            <p:nvPr/>
          </p:nvSpPr>
          <p:spPr>
            <a:xfrm>
              <a:off x="1501532" y="5950339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EF021988-006F-4D70-BB03-FD5395D81596}"/>
                </a:ext>
              </a:extLst>
            </p:cNvPr>
            <p:cNvSpPr/>
            <p:nvPr/>
          </p:nvSpPr>
          <p:spPr>
            <a:xfrm>
              <a:off x="1501532" y="626337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49" name="Group 1148">
            <a:extLst>
              <a:ext uri="{FF2B5EF4-FFF2-40B4-BE49-F238E27FC236}">
                <a16:creationId xmlns:a16="http://schemas.microsoft.com/office/drawing/2014/main" id="{16099407-9F57-4079-970F-672330609E1D}"/>
              </a:ext>
            </a:extLst>
          </p:cNvPr>
          <p:cNvGrpSpPr/>
          <p:nvPr/>
        </p:nvGrpSpPr>
        <p:grpSpPr>
          <a:xfrm flipH="1">
            <a:off x="8426470" y="6297745"/>
            <a:ext cx="252572" cy="154682"/>
            <a:chOff x="1501532" y="5950339"/>
            <a:chExt cx="699763" cy="469550"/>
          </a:xfrm>
        </p:grpSpPr>
        <p:sp>
          <p:nvSpPr>
            <p:cNvPr id="1150" name="Rectangle 1149">
              <a:extLst>
                <a:ext uri="{FF2B5EF4-FFF2-40B4-BE49-F238E27FC236}">
                  <a16:creationId xmlns:a16="http://schemas.microsoft.com/office/drawing/2014/main" id="{413B7119-63EF-46B1-9950-9777ED772EEB}"/>
                </a:ext>
              </a:extLst>
            </p:cNvPr>
            <p:cNvSpPr/>
            <p:nvPr/>
          </p:nvSpPr>
          <p:spPr>
            <a:xfrm>
              <a:off x="1503506" y="6106856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1" name="Rectangle 1150">
              <a:extLst>
                <a:ext uri="{FF2B5EF4-FFF2-40B4-BE49-F238E27FC236}">
                  <a16:creationId xmlns:a16="http://schemas.microsoft.com/office/drawing/2014/main" id="{D0FA2F82-70C5-4A0B-ABED-BFB7217DC3D3}"/>
                </a:ext>
              </a:extLst>
            </p:cNvPr>
            <p:cNvSpPr/>
            <p:nvPr/>
          </p:nvSpPr>
          <p:spPr>
            <a:xfrm>
              <a:off x="1503506" y="5950339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2" name="Rectangle 1151">
              <a:extLst>
                <a:ext uri="{FF2B5EF4-FFF2-40B4-BE49-F238E27FC236}">
                  <a16:creationId xmlns:a16="http://schemas.microsoft.com/office/drawing/2014/main" id="{F26F94E6-193C-493F-85BF-E10DDD1EA6DA}"/>
                </a:ext>
              </a:extLst>
            </p:cNvPr>
            <p:cNvSpPr/>
            <p:nvPr/>
          </p:nvSpPr>
          <p:spPr>
            <a:xfrm>
              <a:off x="1503506" y="6263373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3" name="Rectangle 1152">
              <a:extLst>
                <a:ext uri="{FF2B5EF4-FFF2-40B4-BE49-F238E27FC236}">
                  <a16:creationId xmlns:a16="http://schemas.microsoft.com/office/drawing/2014/main" id="{CC8ABCEE-BB92-4EB4-98ED-6F30D4FD22A8}"/>
                </a:ext>
              </a:extLst>
            </p:cNvPr>
            <p:cNvSpPr/>
            <p:nvPr/>
          </p:nvSpPr>
          <p:spPr>
            <a:xfrm>
              <a:off x="1501532" y="610685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4" name="Rectangle 1153">
              <a:extLst>
                <a:ext uri="{FF2B5EF4-FFF2-40B4-BE49-F238E27FC236}">
                  <a16:creationId xmlns:a16="http://schemas.microsoft.com/office/drawing/2014/main" id="{9FFEA159-4731-4411-A360-B4958C409B73}"/>
                </a:ext>
              </a:extLst>
            </p:cNvPr>
            <p:cNvSpPr/>
            <p:nvPr/>
          </p:nvSpPr>
          <p:spPr>
            <a:xfrm>
              <a:off x="1501532" y="5950339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5" name="Rectangle 1154">
              <a:extLst>
                <a:ext uri="{FF2B5EF4-FFF2-40B4-BE49-F238E27FC236}">
                  <a16:creationId xmlns:a16="http://schemas.microsoft.com/office/drawing/2014/main" id="{A7CE2AC4-7FC2-47E8-BDC5-12124A3EAF28}"/>
                </a:ext>
              </a:extLst>
            </p:cNvPr>
            <p:cNvSpPr/>
            <p:nvPr/>
          </p:nvSpPr>
          <p:spPr>
            <a:xfrm>
              <a:off x="1501532" y="626337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7005BF81-6D09-4728-B4AB-A7CBE51589EB}"/>
              </a:ext>
            </a:extLst>
          </p:cNvPr>
          <p:cNvGrpSpPr/>
          <p:nvPr/>
        </p:nvGrpSpPr>
        <p:grpSpPr>
          <a:xfrm flipH="1">
            <a:off x="8425562" y="6297303"/>
            <a:ext cx="252572" cy="154682"/>
            <a:chOff x="1501532" y="5950339"/>
            <a:chExt cx="699763" cy="469550"/>
          </a:xfrm>
        </p:grpSpPr>
        <p:sp>
          <p:nvSpPr>
            <p:cNvPr id="1157" name="Rectangle 1156">
              <a:extLst>
                <a:ext uri="{FF2B5EF4-FFF2-40B4-BE49-F238E27FC236}">
                  <a16:creationId xmlns:a16="http://schemas.microsoft.com/office/drawing/2014/main" id="{B90A7AD8-EF8A-43AC-8612-5858420D3BBC}"/>
                </a:ext>
              </a:extLst>
            </p:cNvPr>
            <p:cNvSpPr/>
            <p:nvPr/>
          </p:nvSpPr>
          <p:spPr>
            <a:xfrm>
              <a:off x="1503506" y="6106856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8" name="Rectangle 1157">
              <a:extLst>
                <a:ext uri="{FF2B5EF4-FFF2-40B4-BE49-F238E27FC236}">
                  <a16:creationId xmlns:a16="http://schemas.microsoft.com/office/drawing/2014/main" id="{59121AE8-5B74-4DDC-827E-ED2DFF316CA7}"/>
                </a:ext>
              </a:extLst>
            </p:cNvPr>
            <p:cNvSpPr/>
            <p:nvPr/>
          </p:nvSpPr>
          <p:spPr>
            <a:xfrm>
              <a:off x="1503506" y="5950339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9" name="Rectangle 1158">
              <a:extLst>
                <a:ext uri="{FF2B5EF4-FFF2-40B4-BE49-F238E27FC236}">
                  <a16:creationId xmlns:a16="http://schemas.microsoft.com/office/drawing/2014/main" id="{D599DC20-4011-44C2-A54B-9556D51997DF}"/>
                </a:ext>
              </a:extLst>
            </p:cNvPr>
            <p:cNvSpPr/>
            <p:nvPr/>
          </p:nvSpPr>
          <p:spPr>
            <a:xfrm>
              <a:off x="1503506" y="6263373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005ECB70-5A21-40F4-A910-F2421C3F72D4}"/>
                </a:ext>
              </a:extLst>
            </p:cNvPr>
            <p:cNvSpPr/>
            <p:nvPr/>
          </p:nvSpPr>
          <p:spPr>
            <a:xfrm>
              <a:off x="1501532" y="610685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1" name="Rectangle 1160">
              <a:extLst>
                <a:ext uri="{FF2B5EF4-FFF2-40B4-BE49-F238E27FC236}">
                  <a16:creationId xmlns:a16="http://schemas.microsoft.com/office/drawing/2014/main" id="{492CC637-F292-4C56-8B47-99DB9573C514}"/>
                </a:ext>
              </a:extLst>
            </p:cNvPr>
            <p:cNvSpPr/>
            <p:nvPr/>
          </p:nvSpPr>
          <p:spPr>
            <a:xfrm>
              <a:off x="1501532" y="5950339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88294ED8-4E71-4ACD-BB59-06AEB8BC57E5}"/>
                </a:ext>
              </a:extLst>
            </p:cNvPr>
            <p:cNvSpPr/>
            <p:nvPr/>
          </p:nvSpPr>
          <p:spPr>
            <a:xfrm>
              <a:off x="1501532" y="626337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E7CDDD7B-FD04-4C57-9B0C-871D66B30755}"/>
              </a:ext>
            </a:extLst>
          </p:cNvPr>
          <p:cNvGrpSpPr/>
          <p:nvPr/>
        </p:nvGrpSpPr>
        <p:grpSpPr>
          <a:xfrm flipH="1">
            <a:off x="8425562" y="6453799"/>
            <a:ext cx="252572" cy="154682"/>
            <a:chOff x="1501532" y="5950339"/>
            <a:chExt cx="699763" cy="469550"/>
          </a:xfrm>
        </p:grpSpPr>
        <p:sp>
          <p:nvSpPr>
            <p:cNvPr id="1164" name="Rectangle 1163">
              <a:extLst>
                <a:ext uri="{FF2B5EF4-FFF2-40B4-BE49-F238E27FC236}">
                  <a16:creationId xmlns:a16="http://schemas.microsoft.com/office/drawing/2014/main" id="{7CAEF66A-7C90-4970-8E6D-21B00BBFEE21}"/>
                </a:ext>
              </a:extLst>
            </p:cNvPr>
            <p:cNvSpPr/>
            <p:nvPr/>
          </p:nvSpPr>
          <p:spPr>
            <a:xfrm>
              <a:off x="1503506" y="6106856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5" name="Rectangle 1164">
              <a:extLst>
                <a:ext uri="{FF2B5EF4-FFF2-40B4-BE49-F238E27FC236}">
                  <a16:creationId xmlns:a16="http://schemas.microsoft.com/office/drawing/2014/main" id="{40875AB0-750E-4B58-A60D-B13E3A503811}"/>
                </a:ext>
              </a:extLst>
            </p:cNvPr>
            <p:cNvSpPr/>
            <p:nvPr/>
          </p:nvSpPr>
          <p:spPr>
            <a:xfrm>
              <a:off x="1503506" y="5950339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6" name="Rectangle 1165">
              <a:extLst>
                <a:ext uri="{FF2B5EF4-FFF2-40B4-BE49-F238E27FC236}">
                  <a16:creationId xmlns:a16="http://schemas.microsoft.com/office/drawing/2014/main" id="{C53439D2-618C-4AA7-BE15-F6EC0452DAB2}"/>
                </a:ext>
              </a:extLst>
            </p:cNvPr>
            <p:cNvSpPr/>
            <p:nvPr/>
          </p:nvSpPr>
          <p:spPr>
            <a:xfrm>
              <a:off x="1503506" y="6263373"/>
              <a:ext cx="697789" cy="15651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7" name="Rectangle 1166">
              <a:extLst>
                <a:ext uri="{FF2B5EF4-FFF2-40B4-BE49-F238E27FC236}">
                  <a16:creationId xmlns:a16="http://schemas.microsoft.com/office/drawing/2014/main" id="{D70B67D5-C869-4C1A-9B91-4F296147F3ED}"/>
                </a:ext>
              </a:extLst>
            </p:cNvPr>
            <p:cNvSpPr/>
            <p:nvPr/>
          </p:nvSpPr>
          <p:spPr>
            <a:xfrm>
              <a:off x="1501532" y="6106856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8" name="Rectangle 1167">
              <a:extLst>
                <a:ext uri="{FF2B5EF4-FFF2-40B4-BE49-F238E27FC236}">
                  <a16:creationId xmlns:a16="http://schemas.microsoft.com/office/drawing/2014/main" id="{45FE85C8-346C-4F63-B66E-C9040737B67A}"/>
                </a:ext>
              </a:extLst>
            </p:cNvPr>
            <p:cNvSpPr/>
            <p:nvPr/>
          </p:nvSpPr>
          <p:spPr>
            <a:xfrm>
              <a:off x="1501532" y="5950339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9" name="Rectangle 1168">
              <a:extLst>
                <a:ext uri="{FF2B5EF4-FFF2-40B4-BE49-F238E27FC236}">
                  <a16:creationId xmlns:a16="http://schemas.microsoft.com/office/drawing/2014/main" id="{548B5238-9736-4AFE-8501-4873B2D2551D}"/>
                </a:ext>
              </a:extLst>
            </p:cNvPr>
            <p:cNvSpPr/>
            <p:nvPr/>
          </p:nvSpPr>
          <p:spPr>
            <a:xfrm>
              <a:off x="1501532" y="6263373"/>
              <a:ext cx="348894" cy="1565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8" name="Group 1177">
            <a:extLst>
              <a:ext uri="{FF2B5EF4-FFF2-40B4-BE49-F238E27FC236}">
                <a16:creationId xmlns:a16="http://schemas.microsoft.com/office/drawing/2014/main" id="{48AB2361-7BC0-4FC6-9B29-62163D8F6C31}"/>
              </a:ext>
            </a:extLst>
          </p:cNvPr>
          <p:cNvGrpSpPr/>
          <p:nvPr/>
        </p:nvGrpSpPr>
        <p:grpSpPr>
          <a:xfrm>
            <a:off x="7993689" y="2032368"/>
            <a:ext cx="356761" cy="4234069"/>
            <a:chOff x="11167824" y="939881"/>
            <a:chExt cx="542927" cy="5256207"/>
          </a:xfrm>
        </p:grpSpPr>
        <p:cxnSp>
          <p:nvCxnSpPr>
            <p:cNvPr id="1170" name="Straight Arrow Connector 1169">
              <a:extLst>
                <a:ext uri="{FF2B5EF4-FFF2-40B4-BE49-F238E27FC236}">
                  <a16:creationId xmlns:a16="http://schemas.microsoft.com/office/drawing/2014/main" id="{76A39479-1555-4FD3-AFC6-747782873A9B}"/>
                </a:ext>
              </a:extLst>
            </p:cNvPr>
            <p:cNvCxnSpPr/>
            <p:nvPr/>
          </p:nvCxnSpPr>
          <p:spPr>
            <a:xfrm>
              <a:off x="11167824" y="939881"/>
              <a:ext cx="542927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Arrow Connector 1170">
              <a:extLst>
                <a:ext uri="{FF2B5EF4-FFF2-40B4-BE49-F238E27FC236}">
                  <a16:creationId xmlns:a16="http://schemas.microsoft.com/office/drawing/2014/main" id="{40B37713-A3CE-4120-A483-C38990EB2930}"/>
                </a:ext>
              </a:extLst>
            </p:cNvPr>
            <p:cNvCxnSpPr/>
            <p:nvPr/>
          </p:nvCxnSpPr>
          <p:spPr>
            <a:xfrm>
              <a:off x="11167824" y="2370305"/>
              <a:ext cx="542927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Arrow Connector 1171">
              <a:extLst>
                <a:ext uri="{FF2B5EF4-FFF2-40B4-BE49-F238E27FC236}">
                  <a16:creationId xmlns:a16="http://schemas.microsoft.com/office/drawing/2014/main" id="{71935A98-1386-4363-8132-2853194BEB14}"/>
                </a:ext>
              </a:extLst>
            </p:cNvPr>
            <p:cNvCxnSpPr/>
            <p:nvPr/>
          </p:nvCxnSpPr>
          <p:spPr>
            <a:xfrm>
              <a:off x="11167824" y="3590200"/>
              <a:ext cx="542927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Straight Arrow Connector 1172">
              <a:extLst>
                <a:ext uri="{FF2B5EF4-FFF2-40B4-BE49-F238E27FC236}">
                  <a16:creationId xmlns:a16="http://schemas.microsoft.com/office/drawing/2014/main" id="{2C2F8F07-F970-4DBE-88DD-10C682673CAA}"/>
                </a:ext>
              </a:extLst>
            </p:cNvPr>
            <p:cNvCxnSpPr/>
            <p:nvPr/>
          </p:nvCxnSpPr>
          <p:spPr>
            <a:xfrm>
              <a:off x="11167824" y="4879913"/>
              <a:ext cx="542927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Straight Arrow Connector 1173">
              <a:extLst>
                <a:ext uri="{FF2B5EF4-FFF2-40B4-BE49-F238E27FC236}">
                  <a16:creationId xmlns:a16="http://schemas.microsoft.com/office/drawing/2014/main" id="{4A3CE909-C400-4A5B-9DFD-0BD1A8BD55FA}"/>
                </a:ext>
              </a:extLst>
            </p:cNvPr>
            <p:cNvCxnSpPr/>
            <p:nvPr/>
          </p:nvCxnSpPr>
          <p:spPr>
            <a:xfrm>
              <a:off x="11167824" y="6196088"/>
              <a:ext cx="542927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7" name="Rectangle 1176">
            <a:extLst>
              <a:ext uri="{FF2B5EF4-FFF2-40B4-BE49-F238E27FC236}">
                <a16:creationId xmlns:a16="http://schemas.microsoft.com/office/drawing/2014/main" id="{C28F5F2C-29B2-45D5-84C7-21FC436FE3A8}"/>
              </a:ext>
            </a:extLst>
          </p:cNvPr>
          <p:cNvSpPr/>
          <p:nvPr/>
        </p:nvSpPr>
        <p:spPr>
          <a:xfrm>
            <a:off x="7559995" y="646544"/>
            <a:ext cx="1276691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inserts</a:t>
            </a:r>
          </a:p>
        </p:txBody>
      </p:sp>
      <p:sp>
        <p:nvSpPr>
          <p:cNvPr id="1180" name="Arrow: Right 1179">
            <a:extLst>
              <a:ext uri="{FF2B5EF4-FFF2-40B4-BE49-F238E27FC236}">
                <a16:creationId xmlns:a16="http://schemas.microsoft.com/office/drawing/2014/main" id="{A4BE892D-7527-4A3A-AC24-3F93DFDFFD95}"/>
              </a:ext>
            </a:extLst>
          </p:cNvPr>
          <p:cNvSpPr/>
          <p:nvPr/>
        </p:nvSpPr>
        <p:spPr>
          <a:xfrm>
            <a:off x="7017170" y="3964684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4" name="Arrow: Right 1183">
            <a:extLst>
              <a:ext uri="{FF2B5EF4-FFF2-40B4-BE49-F238E27FC236}">
                <a16:creationId xmlns:a16="http://schemas.microsoft.com/office/drawing/2014/main" id="{EEA7C294-A7C8-45F0-8941-7319F1230B48}"/>
              </a:ext>
            </a:extLst>
          </p:cNvPr>
          <p:cNvSpPr/>
          <p:nvPr/>
        </p:nvSpPr>
        <p:spPr>
          <a:xfrm>
            <a:off x="7017170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8A3A7-B6B7-476D-84AD-5BA2DAB74CE5}"/>
              </a:ext>
            </a:extLst>
          </p:cNvPr>
          <p:cNvSpPr txBox="1"/>
          <p:nvPr/>
        </p:nvSpPr>
        <p:spPr>
          <a:xfrm>
            <a:off x="1431191" y="1143997"/>
            <a:ext cx="3382943" cy="32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Join        Project        Hash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539EF3-5CE7-476E-A46A-97F6BD081ED1}"/>
              </a:ext>
            </a:extLst>
          </p:cNvPr>
          <p:cNvSpPr/>
          <p:nvPr/>
        </p:nvSpPr>
        <p:spPr>
          <a:xfrm>
            <a:off x="958550" y="4752369"/>
            <a:ext cx="3693717" cy="94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295F65-8FF9-4C4F-8A72-0A630D6BB480}"/>
              </a:ext>
            </a:extLst>
          </p:cNvPr>
          <p:cNvSpPr/>
          <p:nvPr/>
        </p:nvSpPr>
        <p:spPr>
          <a:xfrm>
            <a:off x="952529" y="5796152"/>
            <a:ext cx="3693717" cy="96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01725-47EB-40A1-A73E-6B71727546A3}"/>
              </a:ext>
            </a:extLst>
          </p:cNvPr>
          <p:cNvSpPr/>
          <p:nvPr/>
        </p:nvSpPr>
        <p:spPr>
          <a:xfrm>
            <a:off x="953249" y="3729504"/>
            <a:ext cx="3693717" cy="940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E18986-6136-4192-B792-115066EA2286}"/>
              </a:ext>
            </a:extLst>
          </p:cNvPr>
          <p:cNvSpPr/>
          <p:nvPr/>
        </p:nvSpPr>
        <p:spPr>
          <a:xfrm>
            <a:off x="952530" y="2683147"/>
            <a:ext cx="3693717" cy="9375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744B6A-7456-4C3D-A598-E216C5B01B5F}"/>
              </a:ext>
            </a:extLst>
          </p:cNvPr>
          <p:cNvSpPr/>
          <p:nvPr/>
        </p:nvSpPr>
        <p:spPr>
          <a:xfrm>
            <a:off x="955653" y="1631614"/>
            <a:ext cx="3693717" cy="953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146E7E-70C8-4C51-90C6-BC556EBDFCEF}"/>
              </a:ext>
            </a:extLst>
          </p:cNvPr>
          <p:cNvSpPr/>
          <p:nvPr/>
        </p:nvSpPr>
        <p:spPr>
          <a:xfrm rot="10800000">
            <a:off x="2454382" y="4107735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137A64-E71F-48C8-BA09-FE79B6D9F7CA}"/>
              </a:ext>
            </a:extLst>
          </p:cNvPr>
          <p:cNvSpPr/>
          <p:nvPr/>
        </p:nvSpPr>
        <p:spPr>
          <a:xfrm rot="10800000">
            <a:off x="2454382" y="4155561"/>
            <a:ext cx="252318" cy="47826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2D9646-8D45-4744-87E0-A91197E5EEAA}"/>
              </a:ext>
            </a:extLst>
          </p:cNvPr>
          <p:cNvSpPr/>
          <p:nvPr/>
        </p:nvSpPr>
        <p:spPr>
          <a:xfrm rot="10800000">
            <a:off x="2581254" y="4107735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B52F785-BBD6-4F9A-8A1F-861A84FB0862}"/>
              </a:ext>
            </a:extLst>
          </p:cNvPr>
          <p:cNvSpPr/>
          <p:nvPr/>
        </p:nvSpPr>
        <p:spPr>
          <a:xfrm rot="10800000">
            <a:off x="2581254" y="4155561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C61A4A-410F-4393-AF0B-5A0AA895159D}"/>
              </a:ext>
            </a:extLst>
          </p:cNvPr>
          <p:cNvSpPr/>
          <p:nvPr/>
        </p:nvSpPr>
        <p:spPr>
          <a:xfrm>
            <a:off x="2328692" y="4155356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22689B8-1549-4CFE-9FFC-A320B237D5F6}"/>
              </a:ext>
            </a:extLst>
          </p:cNvPr>
          <p:cNvSpPr/>
          <p:nvPr/>
        </p:nvSpPr>
        <p:spPr>
          <a:xfrm>
            <a:off x="2328692" y="4107530"/>
            <a:ext cx="252318" cy="47826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37671-2234-4944-9A69-2EEE73BDF1C4}"/>
              </a:ext>
            </a:extLst>
          </p:cNvPr>
          <p:cNvSpPr/>
          <p:nvPr/>
        </p:nvSpPr>
        <p:spPr>
          <a:xfrm>
            <a:off x="2327979" y="4155356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24575F-EB25-4F0D-BA8B-65EDD9AE6B36}"/>
              </a:ext>
            </a:extLst>
          </p:cNvPr>
          <p:cNvSpPr/>
          <p:nvPr/>
        </p:nvSpPr>
        <p:spPr>
          <a:xfrm>
            <a:off x="2327979" y="4107530"/>
            <a:ext cx="126159" cy="478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EBA759-6B2D-48D4-99E8-9895F0BC024A}"/>
              </a:ext>
            </a:extLst>
          </p:cNvPr>
          <p:cNvGrpSpPr/>
          <p:nvPr/>
        </p:nvGrpSpPr>
        <p:grpSpPr>
          <a:xfrm>
            <a:off x="4272147" y="5092510"/>
            <a:ext cx="252956" cy="206243"/>
            <a:chOff x="3842839" y="3343478"/>
            <a:chExt cx="492027" cy="47471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B471CB9-7AFD-4FD6-B138-F5618EC2A0BB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5E79D1-6426-4FAE-B04B-C97498942864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235A6E0-2FD4-426C-86DC-051353802465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DCBF4B6-D1E6-4FF6-BF40-696C31CF403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6287063-1CE6-45CA-B170-66BE8B498492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378B68E-7AC5-44DF-8307-1124E877743C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886CAE-D248-4E2E-BD67-C2E06D2F980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70AC914-AC14-4F8F-9FCA-EC07190A90C1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17D0BE-866D-4BFB-A13C-CC5DD5EA3F11}"/>
              </a:ext>
            </a:extLst>
          </p:cNvPr>
          <p:cNvGrpSpPr/>
          <p:nvPr/>
        </p:nvGrpSpPr>
        <p:grpSpPr>
          <a:xfrm>
            <a:off x="3295826" y="4308791"/>
            <a:ext cx="252956" cy="103122"/>
            <a:chOff x="2899526" y="627034"/>
            <a:chExt cx="492027" cy="23735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2AC4B22-B25B-4A36-927F-5C9F619B7C66}"/>
                </a:ext>
              </a:extLst>
            </p:cNvPr>
            <p:cNvSpPr/>
            <p:nvPr/>
          </p:nvSpPr>
          <p:spPr>
            <a:xfrm>
              <a:off x="2900916" y="74571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75EA33F-B268-40FD-8A5F-1F438BF92BF5}"/>
                </a:ext>
              </a:extLst>
            </p:cNvPr>
            <p:cNvSpPr/>
            <p:nvPr/>
          </p:nvSpPr>
          <p:spPr>
            <a:xfrm>
              <a:off x="2900916" y="627034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23E774-1A1D-4EAC-9C08-E4A2B21EA9B6}"/>
                </a:ext>
              </a:extLst>
            </p:cNvPr>
            <p:cNvSpPr/>
            <p:nvPr/>
          </p:nvSpPr>
          <p:spPr>
            <a:xfrm>
              <a:off x="2899526" y="74571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0F7D7EF-BFC5-4C45-A615-60D57C669D66}"/>
                </a:ext>
              </a:extLst>
            </p:cNvPr>
            <p:cNvSpPr/>
            <p:nvPr/>
          </p:nvSpPr>
          <p:spPr>
            <a:xfrm>
              <a:off x="2899526" y="627034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49137D-CE6F-4FBD-A6D6-C52E30702D73}"/>
              </a:ext>
            </a:extLst>
          </p:cNvPr>
          <p:cNvGrpSpPr/>
          <p:nvPr/>
        </p:nvGrpSpPr>
        <p:grpSpPr>
          <a:xfrm>
            <a:off x="3311481" y="2029850"/>
            <a:ext cx="252956" cy="206243"/>
            <a:chOff x="2880302" y="2022763"/>
            <a:chExt cx="492028" cy="47471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1F9A8-D4B7-4D5B-B390-07DC4E91FE0E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0C4471-8AC4-49F1-AD8A-AA77CC3AF546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B5AD4C9-E9FC-426B-A2E7-10C898EF0A32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EDB750-75A0-4359-94A7-571056013052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F2B2E3A-28C2-481F-9EFA-957735358B52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FB364E-7F57-4F71-B744-0C1F1FD3EF8B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03BA906-82F5-46FE-9F22-34589257921F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AE2C16F-53EC-4066-AEE9-D9C5966CAB28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060767E-CA2E-4B3B-A229-FF4260919E7E}"/>
              </a:ext>
            </a:extLst>
          </p:cNvPr>
          <p:cNvGrpSpPr/>
          <p:nvPr/>
        </p:nvGrpSpPr>
        <p:grpSpPr>
          <a:xfrm>
            <a:off x="3757482" y="2013087"/>
            <a:ext cx="254211" cy="4177680"/>
            <a:chOff x="3058127" y="838424"/>
            <a:chExt cx="275681" cy="5186204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A9AE34D-6AD1-4659-9BD0-6216D6E58A0A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95FD704-04AA-43FA-9434-0AB5B5839914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A1CFED6-BDAD-4518-B3DF-3C93134999BB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98B2A10-C63F-4ABB-9544-F7731C77488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E0BC28-91C6-4376-95B4-E4DF797E994D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EB0656-C3FA-4106-B284-A9FDDF16D2D9}"/>
              </a:ext>
            </a:extLst>
          </p:cNvPr>
          <p:cNvGrpSpPr/>
          <p:nvPr/>
        </p:nvGrpSpPr>
        <p:grpSpPr>
          <a:xfrm>
            <a:off x="1580871" y="2036793"/>
            <a:ext cx="253544" cy="192426"/>
            <a:chOff x="704646" y="405263"/>
            <a:chExt cx="274958" cy="23887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D6F920A-AC35-4508-8AA4-41EB9278D615}"/>
                </a:ext>
              </a:extLst>
            </p:cNvPr>
            <p:cNvSpPr/>
            <p:nvPr/>
          </p:nvSpPr>
          <p:spPr>
            <a:xfrm rot="10800000">
              <a:off x="704646" y="5246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620461-F4AB-425B-A2E7-F32D760D49EB}"/>
                </a:ext>
              </a:extLst>
            </p:cNvPr>
            <p:cNvSpPr/>
            <p:nvPr/>
          </p:nvSpPr>
          <p:spPr>
            <a:xfrm rot="10800000">
              <a:off x="704646" y="5843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255713-AB3A-4824-9A97-FF74CB340429}"/>
                </a:ext>
              </a:extLst>
            </p:cNvPr>
            <p:cNvSpPr/>
            <p:nvPr/>
          </p:nvSpPr>
          <p:spPr>
            <a:xfrm rot="10800000">
              <a:off x="704646" y="4052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61558CC-15FD-406D-A2E3-87D8B490FF41}"/>
                </a:ext>
              </a:extLst>
            </p:cNvPr>
            <p:cNvSpPr/>
            <p:nvPr/>
          </p:nvSpPr>
          <p:spPr>
            <a:xfrm rot="10800000">
              <a:off x="704646" y="464963"/>
              <a:ext cx="272023" cy="597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0F9C067-830C-43DE-B645-E155766DEF71}"/>
                </a:ext>
              </a:extLst>
            </p:cNvPr>
            <p:cNvCxnSpPr>
              <a:cxnSpLocks/>
              <a:endCxn id="87" idx="3"/>
            </p:cNvCxnSpPr>
            <p:nvPr/>
          </p:nvCxnSpPr>
          <p:spPr>
            <a:xfrm rot="10800000">
              <a:off x="843580" y="435192"/>
              <a:ext cx="0" cy="208950"/>
            </a:xfrm>
            <a:prstGeom prst="line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6A05A11-73D8-44AE-AAFB-10BF91B831A5}"/>
                </a:ext>
              </a:extLst>
            </p:cNvPr>
            <p:cNvSpPr/>
            <p:nvPr/>
          </p:nvSpPr>
          <p:spPr>
            <a:xfrm rot="10800000">
              <a:off x="843591" y="5247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B8B1EF7-40C3-469A-8C19-6EC246C5C564}"/>
                </a:ext>
              </a:extLst>
            </p:cNvPr>
            <p:cNvSpPr/>
            <p:nvPr/>
          </p:nvSpPr>
          <p:spPr>
            <a:xfrm rot="10800000">
              <a:off x="843591" y="5844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51DB7C5-7AEE-4A4A-93D3-EFD463B806B7}"/>
                </a:ext>
              </a:extLst>
            </p:cNvPr>
            <p:cNvSpPr/>
            <p:nvPr/>
          </p:nvSpPr>
          <p:spPr>
            <a:xfrm rot="10800000">
              <a:off x="843591" y="4053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2828B-BAAA-4B4F-813B-20966DFC3EA9}"/>
                </a:ext>
              </a:extLst>
            </p:cNvPr>
            <p:cNvSpPr/>
            <p:nvPr/>
          </p:nvSpPr>
          <p:spPr>
            <a:xfrm rot="10800000">
              <a:off x="843591" y="465040"/>
              <a:ext cx="136013" cy="59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248BCFD-1A13-4723-A653-F930E3A3CFD0}"/>
              </a:ext>
            </a:extLst>
          </p:cNvPr>
          <p:cNvSpPr/>
          <p:nvPr/>
        </p:nvSpPr>
        <p:spPr>
          <a:xfrm rot="10800000" flipH="1">
            <a:off x="1107838" y="4167810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554D1D0-2F11-4CA9-8D74-5593B195354B}"/>
              </a:ext>
            </a:extLst>
          </p:cNvPr>
          <p:cNvSpPr/>
          <p:nvPr/>
        </p:nvSpPr>
        <p:spPr>
          <a:xfrm rot="10800000" flipH="1">
            <a:off x="1107838" y="4215901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6942337-6FFF-47E9-8D68-596A7E03726D}"/>
              </a:ext>
            </a:extLst>
          </p:cNvPr>
          <p:cNvSpPr/>
          <p:nvPr/>
        </p:nvSpPr>
        <p:spPr>
          <a:xfrm rot="10800000" flipH="1">
            <a:off x="1107838" y="407162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354E166-B3F5-426E-9DC9-6200F84AB824}"/>
              </a:ext>
            </a:extLst>
          </p:cNvPr>
          <p:cNvSpPr/>
          <p:nvPr/>
        </p:nvSpPr>
        <p:spPr>
          <a:xfrm rot="10800000" flipH="1">
            <a:off x="1107838" y="4119719"/>
            <a:ext cx="254572" cy="48091"/>
          </a:xfrm>
          <a:prstGeom prst="rect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BC87DA6-9259-4F87-A1B6-91CD1CBEFA85}"/>
              </a:ext>
            </a:extLst>
          </p:cNvPr>
          <p:cNvCxnSpPr>
            <a:cxnSpLocks/>
            <a:endCxn id="123" idx="3"/>
          </p:cNvCxnSpPr>
          <p:nvPr/>
        </p:nvCxnSpPr>
        <p:spPr>
          <a:xfrm rot="10800000" flipH="1">
            <a:off x="1234403" y="4095674"/>
            <a:ext cx="0" cy="168318"/>
          </a:xfrm>
          <a:prstGeom prst="line">
            <a:avLst/>
          </a:prstGeom>
          <a:solidFill>
            <a:srgbClr val="7030A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9E67F3-DE55-4A77-95B4-9E4AC899C2B5}"/>
              </a:ext>
            </a:extLst>
          </p:cNvPr>
          <p:cNvSpPr/>
          <p:nvPr/>
        </p:nvSpPr>
        <p:spPr>
          <a:xfrm rot="10800000" flipH="1">
            <a:off x="1107117" y="41678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39A777C-CFC6-4D1E-8344-6466EEE00538}"/>
              </a:ext>
            </a:extLst>
          </p:cNvPr>
          <p:cNvSpPr/>
          <p:nvPr/>
        </p:nvSpPr>
        <p:spPr>
          <a:xfrm rot="10800000" flipH="1">
            <a:off x="1107117" y="4215901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A679C30-4189-4D1A-86BE-9790F0257F91}"/>
              </a:ext>
            </a:extLst>
          </p:cNvPr>
          <p:cNvSpPr/>
          <p:nvPr/>
        </p:nvSpPr>
        <p:spPr>
          <a:xfrm rot="10800000" flipH="1">
            <a:off x="1107117" y="407162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545BE78-43D6-42A6-B11B-90DC56B85F27}"/>
              </a:ext>
            </a:extLst>
          </p:cNvPr>
          <p:cNvSpPr/>
          <p:nvPr/>
        </p:nvSpPr>
        <p:spPr>
          <a:xfrm rot="10800000" flipH="1">
            <a:off x="1107117" y="411971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834B2B0-BA92-43F1-8B86-E19219EF99D0}"/>
              </a:ext>
            </a:extLst>
          </p:cNvPr>
          <p:cNvSpPr/>
          <p:nvPr/>
        </p:nvSpPr>
        <p:spPr>
          <a:xfrm rot="10800000" flipH="1">
            <a:off x="1081521" y="2137992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12A450F-963C-4BE8-809B-1592D4F67F41}"/>
              </a:ext>
            </a:extLst>
          </p:cNvPr>
          <p:cNvSpPr/>
          <p:nvPr/>
        </p:nvSpPr>
        <p:spPr>
          <a:xfrm rot="10800000" flipH="1">
            <a:off x="1081521" y="2041810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8FCB76F-2FD3-4B37-A69C-BE4255F547EA}"/>
              </a:ext>
            </a:extLst>
          </p:cNvPr>
          <p:cNvSpPr/>
          <p:nvPr/>
        </p:nvSpPr>
        <p:spPr>
          <a:xfrm rot="10800000" flipH="1">
            <a:off x="1081521" y="2089901"/>
            <a:ext cx="254572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B0DF93E-5D73-4826-AFFD-867E045D6741}"/>
              </a:ext>
            </a:extLst>
          </p:cNvPr>
          <p:cNvCxnSpPr>
            <a:cxnSpLocks/>
            <a:stCxn id="165" idx="3"/>
            <a:endCxn id="167" idx="3"/>
          </p:cNvCxnSpPr>
          <p:nvPr/>
        </p:nvCxnSpPr>
        <p:spPr>
          <a:xfrm flipV="1">
            <a:off x="1206060" y="2065917"/>
            <a:ext cx="0" cy="96181"/>
          </a:xfrm>
          <a:prstGeom prst="line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5F7ADA1-B0C3-45C1-AF8C-501C073E5264}"/>
              </a:ext>
            </a:extLst>
          </p:cNvPr>
          <p:cNvSpPr/>
          <p:nvPr/>
        </p:nvSpPr>
        <p:spPr>
          <a:xfrm rot="10800000" flipH="1">
            <a:off x="1078774" y="213805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42C5253-B56D-4645-81F6-FCBF26608423}"/>
              </a:ext>
            </a:extLst>
          </p:cNvPr>
          <p:cNvSpPr/>
          <p:nvPr/>
        </p:nvSpPr>
        <p:spPr>
          <a:xfrm rot="10800000" flipH="1">
            <a:off x="1078774" y="2041872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B0D3327-F9AC-4C59-A9ED-078EC40514A8}"/>
              </a:ext>
            </a:extLst>
          </p:cNvPr>
          <p:cNvSpPr/>
          <p:nvPr/>
        </p:nvSpPr>
        <p:spPr>
          <a:xfrm rot="10800000" flipH="1">
            <a:off x="1078772" y="2089963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4F87264-8296-41F2-A8BE-10CFB82DE59A}"/>
              </a:ext>
            </a:extLst>
          </p:cNvPr>
          <p:cNvSpPr/>
          <p:nvPr/>
        </p:nvSpPr>
        <p:spPr>
          <a:xfrm rot="10800000" flipH="1">
            <a:off x="1066897" y="309119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C6F3806-EA9C-4E9F-9A3F-E907637FA9E3}"/>
              </a:ext>
            </a:extLst>
          </p:cNvPr>
          <p:cNvSpPr/>
          <p:nvPr/>
        </p:nvSpPr>
        <p:spPr>
          <a:xfrm rot="10800000" flipH="1">
            <a:off x="1066897" y="3139288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3A3E5BC-48A7-4CB0-923E-71E018AAF25B}"/>
              </a:ext>
            </a:extLst>
          </p:cNvPr>
          <p:cNvSpPr/>
          <p:nvPr/>
        </p:nvSpPr>
        <p:spPr>
          <a:xfrm rot="10800000" flipH="1">
            <a:off x="1066897" y="2995016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92FC2DF-71A3-40F6-82EA-D940FA80DC7D}"/>
              </a:ext>
            </a:extLst>
          </p:cNvPr>
          <p:cNvSpPr/>
          <p:nvPr/>
        </p:nvSpPr>
        <p:spPr>
          <a:xfrm rot="10800000" flipH="1">
            <a:off x="1066897" y="3043107"/>
            <a:ext cx="254572" cy="48091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35F3E8D-60EF-45B8-B140-536709487C60}"/>
              </a:ext>
            </a:extLst>
          </p:cNvPr>
          <p:cNvCxnSpPr>
            <a:cxnSpLocks/>
            <a:endCxn id="176" idx="3"/>
          </p:cNvCxnSpPr>
          <p:nvPr/>
        </p:nvCxnSpPr>
        <p:spPr>
          <a:xfrm rot="10800000" flipH="1">
            <a:off x="1191437" y="3019124"/>
            <a:ext cx="0" cy="168318"/>
          </a:xfrm>
          <a:prstGeom prst="line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64EB511-CDA3-4BA9-AE26-FF86D1CD3ECB}"/>
              </a:ext>
            </a:extLst>
          </p:cNvPr>
          <p:cNvSpPr/>
          <p:nvPr/>
        </p:nvSpPr>
        <p:spPr>
          <a:xfrm rot="10800000" flipH="1">
            <a:off x="1064151" y="30912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D3E972E-EA70-4805-83B7-0DDA5D6232F2}"/>
              </a:ext>
            </a:extLst>
          </p:cNvPr>
          <p:cNvSpPr/>
          <p:nvPr/>
        </p:nvSpPr>
        <p:spPr>
          <a:xfrm rot="10800000" flipH="1">
            <a:off x="1064151" y="31393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2CBAD3A-596E-4981-A30F-80F04B5DD4C2}"/>
              </a:ext>
            </a:extLst>
          </p:cNvPr>
          <p:cNvSpPr/>
          <p:nvPr/>
        </p:nvSpPr>
        <p:spPr>
          <a:xfrm rot="10800000" flipH="1">
            <a:off x="1064151" y="299507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463F920-5E05-4188-8681-DBEB69197D2B}"/>
              </a:ext>
            </a:extLst>
          </p:cNvPr>
          <p:cNvSpPr/>
          <p:nvPr/>
        </p:nvSpPr>
        <p:spPr>
          <a:xfrm rot="10800000" flipH="1">
            <a:off x="1064151" y="304316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56BC421-0701-4396-8B89-D71971BFF1CB}"/>
              </a:ext>
            </a:extLst>
          </p:cNvPr>
          <p:cNvSpPr/>
          <p:nvPr/>
        </p:nvSpPr>
        <p:spPr>
          <a:xfrm rot="10800000" flipH="1">
            <a:off x="1097430" y="619316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90CBF47-4F97-4442-BCD1-7C68C30F2D69}"/>
              </a:ext>
            </a:extLst>
          </p:cNvPr>
          <p:cNvSpPr/>
          <p:nvPr/>
        </p:nvSpPr>
        <p:spPr>
          <a:xfrm rot="10800000" flipH="1">
            <a:off x="1097430" y="6241253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9456FFA4-6322-4340-9E4F-3B5FE1443DDD}"/>
              </a:ext>
            </a:extLst>
          </p:cNvPr>
          <p:cNvSpPr/>
          <p:nvPr/>
        </p:nvSpPr>
        <p:spPr>
          <a:xfrm rot="10800000" flipH="1">
            <a:off x="1097430" y="6096975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10429CA0-78DA-4A18-BF9E-CD0AFC0E6E5B}"/>
              </a:ext>
            </a:extLst>
          </p:cNvPr>
          <p:cNvSpPr/>
          <p:nvPr/>
        </p:nvSpPr>
        <p:spPr>
          <a:xfrm rot="10800000" flipH="1">
            <a:off x="1097432" y="6145066"/>
            <a:ext cx="254572" cy="48091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15DB6D69-5BF5-4FFE-899E-327D295E7E88}"/>
              </a:ext>
            </a:extLst>
          </p:cNvPr>
          <p:cNvCxnSpPr>
            <a:cxnSpLocks/>
            <a:endCxn id="261" idx="3"/>
          </p:cNvCxnSpPr>
          <p:nvPr/>
        </p:nvCxnSpPr>
        <p:spPr>
          <a:xfrm rot="10800000" flipH="1">
            <a:off x="1221971" y="6121094"/>
            <a:ext cx="0" cy="168318"/>
          </a:xfrm>
          <a:prstGeom prst="line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5FCD24C-A5D1-4861-94CD-43D8AD4E4486}"/>
              </a:ext>
            </a:extLst>
          </p:cNvPr>
          <p:cNvSpPr/>
          <p:nvPr/>
        </p:nvSpPr>
        <p:spPr>
          <a:xfrm rot="10800000" flipH="1">
            <a:off x="1094685" y="619323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E29761-BEA6-4B97-B812-42625AE4033D}"/>
              </a:ext>
            </a:extLst>
          </p:cNvPr>
          <p:cNvSpPr/>
          <p:nvPr/>
        </p:nvSpPr>
        <p:spPr>
          <a:xfrm rot="10800000" flipH="1">
            <a:off x="1094681" y="624132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2812589-B9C2-40E3-BCD9-D574E6700B63}"/>
              </a:ext>
            </a:extLst>
          </p:cNvPr>
          <p:cNvSpPr/>
          <p:nvPr/>
        </p:nvSpPr>
        <p:spPr>
          <a:xfrm rot="10800000" flipH="1">
            <a:off x="1094685" y="6097059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10AB6D26-3686-478D-B313-E9C841E9BF01}"/>
              </a:ext>
            </a:extLst>
          </p:cNvPr>
          <p:cNvSpPr/>
          <p:nvPr/>
        </p:nvSpPr>
        <p:spPr>
          <a:xfrm rot="10800000" flipH="1">
            <a:off x="1094690" y="614515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C3A7D76-9FA6-455B-85E2-33B5A0734B80}"/>
              </a:ext>
            </a:extLst>
          </p:cNvPr>
          <p:cNvGrpSpPr/>
          <p:nvPr/>
        </p:nvGrpSpPr>
        <p:grpSpPr>
          <a:xfrm rot="10800000">
            <a:off x="1557727" y="3005075"/>
            <a:ext cx="251130" cy="192362"/>
            <a:chOff x="1264876" y="2111614"/>
            <a:chExt cx="860879" cy="622677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2514121-741D-4292-91E2-86EE4978A441}"/>
                </a:ext>
              </a:extLst>
            </p:cNvPr>
            <p:cNvSpPr/>
            <p:nvPr/>
          </p:nvSpPr>
          <p:spPr>
            <a:xfrm>
              <a:off x="1265883" y="226728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9A5EAE4-C8B8-48F0-A025-EE4884D5D8A3}"/>
                </a:ext>
              </a:extLst>
            </p:cNvPr>
            <p:cNvSpPr/>
            <p:nvPr/>
          </p:nvSpPr>
          <p:spPr>
            <a:xfrm>
              <a:off x="1265883" y="2111614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4494246D-5FA5-4B07-AC60-B57AAB976168}"/>
                </a:ext>
              </a:extLst>
            </p:cNvPr>
            <p:cNvSpPr/>
            <p:nvPr/>
          </p:nvSpPr>
          <p:spPr>
            <a:xfrm>
              <a:off x="1265883" y="2578622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DA5EB4CF-9573-48C8-B216-51AC7E949EA9}"/>
                </a:ext>
              </a:extLst>
            </p:cNvPr>
            <p:cNvSpPr/>
            <p:nvPr/>
          </p:nvSpPr>
          <p:spPr>
            <a:xfrm>
              <a:off x="1265883" y="2422953"/>
              <a:ext cx="859872" cy="15566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4523EFF-5E48-4FF0-937D-13585C7AFAB4}"/>
                </a:ext>
              </a:extLst>
            </p:cNvPr>
            <p:cNvCxnSpPr>
              <a:cxnSpLocks/>
              <a:endCxn id="291" idx="3"/>
            </p:cNvCxnSpPr>
            <p:nvPr/>
          </p:nvCxnSpPr>
          <p:spPr>
            <a:xfrm>
              <a:off x="1694812" y="2111614"/>
              <a:ext cx="0" cy="544842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ACF5203A-41B3-413F-A087-ABD42AE5145D}"/>
                </a:ext>
              </a:extLst>
            </p:cNvPr>
            <p:cNvSpPr/>
            <p:nvPr/>
          </p:nvSpPr>
          <p:spPr>
            <a:xfrm>
              <a:off x="1264876" y="226728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2BAF135C-7D4A-45ED-8A5D-2225B3F68611}"/>
                </a:ext>
              </a:extLst>
            </p:cNvPr>
            <p:cNvSpPr/>
            <p:nvPr/>
          </p:nvSpPr>
          <p:spPr>
            <a:xfrm>
              <a:off x="1264876" y="2111614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E4BBB05-A315-4ADC-A610-9A7EF47BBC4B}"/>
                </a:ext>
              </a:extLst>
            </p:cNvPr>
            <p:cNvSpPr/>
            <p:nvPr/>
          </p:nvSpPr>
          <p:spPr>
            <a:xfrm>
              <a:off x="1264876" y="2578622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E49CEEF-E791-4A03-BBEA-B946AA0B1C8A}"/>
                </a:ext>
              </a:extLst>
            </p:cNvPr>
            <p:cNvSpPr/>
            <p:nvPr/>
          </p:nvSpPr>
          <p:spPr>
            <a:xfrm>
              <a:off x="1264876" y="2422953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5926777-4A44-4B88-B525-3F35CC71F172}"/>
              </a:ext>
            </a:extLst>
          </p:cNvPr>
          <p:cNvGrpSpPr/>
          <p:nvPr/>
        </p:nvGrpSpPr>
        <p:grpSpPr>
          <a:xfrm rot="10800000">
            <a:off x="1597206" y="4085115"/>
            <a:ext cx="253543" cy="192424"/>
            <a:chOff x="1749380" y="7673106"/>
            <a:chExt cx="869150" cy="656268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90584D9-F300-4FBA-A50B-D7DF5BD0686F}"/>
                </a:ext>
              </a:extLst>
            </p:cNvPr>
            <p:cNvSpPr/>
            <p:nvPr/>
          </p:nvSpPr>
          <p:spPr>
            <a:xfrm>
              <a:off x="1758658" y="7837332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02FFAC5-B618-4E6D-9671-6DC0ACF05303}"/>
                </a:ext>
              </a:extLst>
            </p:cNvPr>
            <p:cNvSpPr/>
            <p:nvPr/>
          </p:nvSpPr>
          <p:spPr>
            <a:xfrm>
              <a:off x="1758658" y="7673318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F7409668-EC6C-456C-89B7-7FE73614B9ED}"/>
                </a:ext>
              </a:extLst>
            </p:cNvPr>
            <p:cNvSpPr/>
            <p:nvPr/>
          </p:nvSpPr>
          <p:spPr>
            <a:xfrm>
              <a:off x="1758658" y="8165360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02A91A1-91DD-4D9F-8660-7562B6329F03}"/>
                </a:ext>
              </a:extLst>
            </p:cNvPr>
            <p:cNvSpPr/>
            <p:nvPr/>
          </p:nvSpPr>
          <p:spPr>
            <a:xfrm>
              <a:off x="1758658" y="8001346"/>
              <a:ext cx="859872" cy="164014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C4BE5C43-ED23-4856-AE9F-0DA849411029}"/>
                </a:ext>
              </a:extLst>
            </p:cNvPr>
            <p:cNvCxnSpPr>
              <a:cxnSpLocks/>
              <a:endCxn id="311" idx="3"/>
            </p:cNvCxnSpPr>
            <p:nvPr/>
          </p:nvCxnSpPr>
          <p:spPr>
            <a:xfrm>
              <a:off x="2179316" y="7673106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08A0E6B3-471C-46F4-97A2-CEAACC1A3F83}"/>
                </a:ext>
              </a:extLst>
            </p:cNvPr>
            <p:cNvSpPr/>
            <p:nvPr/>
          </p:nvSpPr>
          <p:spPr>
            <a:xfrm>
              <a:off x="1749380" y="7837120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C7BBD292-6067-4100-8A2A-445EE4EF617F}"/>
                </a:ext>
              </a:extLst>
            </p:cNvPr>
            <p:cNvSpPr/>
            <p:nvPr/>
          </p:nvSpPr>
          <p:spPr>
            <a:xfrm>
              <a:off x="1749380" y="7673106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58DC762-E28B-4883-9BA8-4F435FDD1D9E}"/>
                </a:ext>
              </a:extLst>
            </p:cNvPr>
            <p:cNvSpPr/>
            <p:nvPr/>
          </p:nvSpPr>
          <p:spPr>
            <a:xfrm>
              <a:off x="1749380" y="8165148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3A39E8A4-BA81-421F-A9DD-7D46FE8267DF}"/>
                </a:ext>
              </a:extLst>
            </p:cNvPr>
            <p:cNvSpPr/>
            <p:nvPr/>
          </p:nvSpPr>
          <p:spPr>
            <a:xfrm>
              <a:off x="1749380" y="8001134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7018F93-6DC1-4C53-B467-3770D9C30200}"/>
              </a:ext>
            </a:extLst>
          </p:cNvPr>
          <p:cNvGrpSpPr/>
          <p:nvPr/>
        </p:nvGrpSpPr>
        <p:grpSpPr>
          <a:xfrm>
            <a:off x="1585844" y="6121678"/>
            <a:ext cx="251130" cy="192362"/>
            <a:chOff x="6322666" y="8330280"/>
            <a:chExt cx="860879" cy="622677"/>
          </a:xfrm>
        </p:grpSpPr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77CCC57-4BF0-49FA-9696-BD26DA867849}"/>
                </a:ext>
              </a:extLst>
            </p:cNvPr>
            <p:cNvSpPr/>
            <p:nvPr/>
          </p:nvSpPr>
          <p:spPr>
            <a:xfrm rot="10800000">
              <a:off x="6322666" y="864161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8AED441B-8D24-44C9-B393-BBEA7E1981A6}"/>
                </a:ext>
              </a:extLst>
            </p:cNvPr>
            <p:cNvSpPr/>
            <p:nvPr/>
          </p:nvSpPr>
          <p:spPr>
            <a:xfrm rot="10800000">
              <a:off x="6322666" y="8797288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2CF4F159-07A4-4128-B10F-B915D9F30D01}"/>
                </a:ext>
              </a:extLst>
            </p:cNvPr>
            <p:cNvSpPr/>
            <p:nvPr/>
          </p:nvSpPr>
          <p:spPr>
            <a:xfrm rot="10800000">
              <a:off x="6322666" y="8330280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D59D432-7D40-4B61-9618-1DEAB51DE3D8}"/>
                </a:ext>
              </a:extLst>
            </p:cNvPr>
            <p:cNvSpPr/>
            <p:nvPr/>
          </p:nvSpPr>
          <p:spPr>
            <a:xfrm rot="10800000">
              <a:off x="6322666" y="8485949"/>
              <a:ext cx="859872" cy="15566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705BD328-5088-4FD1-BA10-EF6A7BE4C775}"/>
                </a:ext>
              </a:extLst>
            </p:cNvPr>
            <p:cNvSpPr/>
            <p:nvPr/>
          </p:nvSpPr>
          <p:spPr>
            <a:xfrm rot="10800000">
              <a:off x="6753609" y="8641619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6CB9951F-8FD9-49FC-B044-074A81143FBE}"/>
                </a:ext>
              </a:extLst>
            </p:cNvPr>
            <p:cNvSpPr/>
            <p:nvPr/>
          </p:nvSpPr>
          <p:spPr>
            <a:xfrm rot="10800000">
              <a:off x="6753609" y="8797288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452DE2-2086-419A-8167-6A241C9BAFB6}"/>
                </a:ext>
              </a:extLst>
            </p:cNvPr>
            <p:cNvSpPr/>
            <p:nvPr/>
          </p:nvSpPr>
          <p:spPr>
            <a:xfrm rot="10800000">
              <a:off x="6753609" y="833028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5E8C8AC-94EC-4427-BEF1-D864B8BFB09D}"/>
                </a:ext>
              </a:extLst>
            </p:cNvPr>
            <p:cNvSpPr/>
            <p:nvPr/>
          </p:nvSpPr>
          <p:spPr>
            <a:xfrm rot="10800000">
              <a:off x="6753609" y="8485950"/>
              <a:ext cx="429936" cy="15566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991A95E0-1CE4-44EE-BBF7-540D03F6E3B6}"/>
              </a:ext>
            </a:extLst>
          </p:cNvPr>
          <p:cNvSpPr/>
          <p:nvPr/>
        </p:nvSpPr>
        <p:spPr>
          <a:xfrm rot="10800000">
            <a:off x="2444933" y="213297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DB89D964-360A-4097-86B1-C201947F42E4}"/>
              </a:ext>
            </a:extLst>
          </p:cNvPr>
          <p:cNvSpPr/>
          <p:nvPr/>
        </p:nvSpPr>
        <p:spPr>
          <a:xfrm rot="10800000">
            <a:off x="2444933" y="2036791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10DF6E35-ED79-4E91-9FE9-53D0169AE86B}"/>
              </a:ext>
            </a:extLst>
          </p:cNvPr>
          <p:cNvSpPr/>
          <p:nvPr/>
        </p:nvSpPr>
        <p:spPr>
          <a:xfrm rot="10800000">
            <a:off x="2444933" y="2084882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DE546CA4-EE11-404C-948E-5F103E0D21A1}"/>
              </a:ext>
            </a:extLst>
          </p:cNvPr>
          <p:cNvSpPr/>
          <p:nvPr/>
        </p:nvSpPr>
        <p:spPr>
          <a:xfrm rot="10800000">
            <a:off x="2573057" y="213303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FA56765C-BCAA-4D06-B9A0-BBC611E87A41}"/>
              </a:ext>
            </a:extLst>
          </p:cNvPr>
          <p:cNvSpPr/>
          <p:nvPr/>
        </p:nvSpPr>
        <p:spPr>
          <a:xfrm rot="10800000">
            <a:off x="2573057" y="2036853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9CF9C97A-1A59-4EEC-900B-55C8B3905027}"/>
              </a:ext>
            </a:extLst>
          </p:cNvPr>
          <p:cNvSpPr/>
          <p:nvPr/>
        </p:nvSpPr>
        <p:spPr>
          <a:xfrm rot="10800000">
            <a:off x="2573057" y="2084944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3AC0BFD7-8253-4FBF-8569-877529ECC777}"/>
              </a:ext>
            </a:extLst>
          </p:cNvPr>
          <p:cNvSpPr/>
          <p:nvPr/>
        </p:nvSpPr>
        <p:spPr>
          <a:xfrm>
            <a:off x="2321848" y="208500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E9764A1B-5B6F-4920-A8D3-C28007E563B0}"/>
              </a:ext>
            </a:extLst>
          </p:cNvPr>
          <p:cNvSpPr/>
          <p:nvPr/>
        </p:nvSpPr>
        <p:spPr>
          <a:xfrm>
            <a:off x="2321848" y="2036917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C6E70454-1AC4-4DA7-B3B3-BD9DA5B9A8CD}"/>
              </a:ext>
            </a:extLst>
          </p:cNvPr>
          <p:cNvSpPr/>
          <p:nvPr/>
        </p:nvSpPr>
        <p:spPr>
          <a:xfrm>
            <a:off x="2321848" y="2133098"/>
            <a:ext cx="250838" cy="48091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4ABA4AFF-B473-4404-91EB-3E56704781D2}"/>
              </a:ext>
            </a:extLst>
          </p:cNvPr>
          <p:cNvSpPr/>
          <p:nvPr/>
        </p:nvSpPr>
        <p:spPr>
          <a:xfrm>
            <a:off x="2319142" y="208494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53ED67D2-946D-4A5D-944C-B4C5C861FE9C}"/>
              </a:ext>
            </a:extLst>
          </p:cNvPr>
          <p:cNvSpPr/>
          <p:nvPr/>
        </p:nvSpPr>
        <p:spPr>
          <a:xfrm>
            <a:off x="2319142" y="2036855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F1D813CA-6BA0-441C-AD87-D3946600D1C8}"/>
              </a:ext>
            </a:extLst>
          </p:cNvPr>
          <p:cNvSpPr/>
          <p:nvPr/>
        </p:nvSpPr>
        <p:spPr>
          <a:xfrm>
            <a:off x="2319142" y="2133036"/>
            <a:ext cx="125420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CF3245B7-8F60-423E-BE5C-DB3DA14C825F}"/>
              </a:ext>
            </a:extLst>
          </p:cNvPr>
          <p:cNvSpPr/>
          <p:nvPr/>
        </p:nvSpPr>
        <p:spPr>
          <a:xfrm rot="10800000">
            <a:off x="2415648" y="3012608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60D17E3C-A620-4041-96D0-18587B22F691}"/>
              </a:ext>
            </a:extLst>
          </p:cNvPr>
          <p:cNvSpPr/>
          <p:nvPr/>
        </p:nvSpPr>
        <p:spPr>
          <a:xfrm rot="10800000">
            <a:off x="2542389" y="3012608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id="{9E71BAA3-C138-4948-9897-3CA0BB54A7EB}"/>
              </a:ext>
            </a:extLst>
          </p:cNvPr>
          <p:cNvSpPr/>
          <p:nvPr/>
        </p:nvSpPr>
        <p:spPr>
          <a:xfrm>
            <a:off x="2290090" y="3012407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E4D8542-A7B6-4A99-9A8E-9FD639CA068A}"/>
              </a:ext>
            </a:extLst>
          </p:cNvPr>
          <p:cNvSpPr/>
          <p:nvPr/>
        </p:nvSpPr>
        <p:spPr>
          <a:xfrm>
            <a:off x="2289375" y="301240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8CC61384-C99A-48A2-BFD5-C10B04D5DCB8}"/>
              </a:ext>
            </a:extLst>
          </p:cNvPr>
          <p:cNvSpPr/>
          <p:nvPr/>
        </p:nvSpPr>
        <p:spPr>
          <a:xfrm rot="10800000">
            <a:off x="2415387" y="3060647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878ED88B-905B-46F8-A424-3ED83262273A}"/>
              </a:ext>
            </a:extLst>
          </p:cNvPr>
          <p:cNvSpPr/>
          <p:nvPr/>
        </p:nvSpPr>
        <p:spPr>
          <a:xfrm rot="10800000">
            <a:off x="2542128" y="3060647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E4BB27CA-9808-42BA-AB74-D60F1626F191}"/>
              </a:ext>
            </a:extLst>
          </p:cNvPr>
          <p:cNvSpPr/>
          <p:nvPr/>
        </p:nvSpPr>
        <p:spPr>
          <a:xfrm>
            <a:off x="2289829" y="3060445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EF12C01D-43B5-4D9D-908B-123122C8355D}"/>
              </a:ext>
            </a:extLst>
          </p:cNvPr>
          <p:cNvSpPr/>
          <p:nvPr/>
        </p:nvSpPr>
        <p:spPr>
          <a:xfrm>
            <a:off x="2289114" y="3060445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ABA5A57-D273-4E85-9777-0263F24C12DC}"/>
              </a:ext>
            </a:extLst>
          </p:cNvPr>
          <p:cNvSpPr/>
          <p:nvPr/>
        </p:nvSpPr>
        <p:spPr>
          <a:xfrm rot="10800000">
            <a:off x="2415517" y="3104802"/>
            <a:ext cx="252057" cy="4691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88EBC3BC-10BD-4F0A-91E1-5E72D1020D85}"/>
              </a:ext>
            </a:extLst>
          </p:cNvPr>
          <p:cNvSpPr/>
          <p:nvPr/>
        </p:nvSpPr>
        <p:spPr>
          <a:xfrm rot="10800000">
            <a:off x="2542258" y="3104802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0530C014-846D-451E-A70E-22D330B2663F}"/>
              </a:ext>
            </a:extLst>
          </p:cNvPr>
          <p:cNvSpPr/>
          <p:nvPr/>
        </p:nvSpPr>
        <p:spPr>
          <a:xfrm>
            <a:off x="2289959" y="3104601"/>
            <a:ext cx="252057" cy="46918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983EEA26-3A0D-424A-9427-D47B76E2D5C9}"/>
              </a:ext>
            </a:extLst>
          </p:cNvPr>
          <p:cNvSpPr/>
          <p:nvPr/>
        </p:nvSpPr>
        <p:spPr>
          <a:xfrm>
            <a:off x="2289244" y="3104601"/>
            <a:ext cx="126028" cy="469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EE5B4CBB-7952-417B-BB45-E970BED9624E}"/>
              </a:ext>
            </a:extLst>
          </p:cNvPr>
          <p:cNvSpPr/>
          <p:nvPr/>
        </p:nvSpPr>
        <p:spPr>
          <a:xfrm rot="10800000">
            <a:off x="2441056" y="6191579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04E207E3-4199-4DBF-A0C8-628DDCF4E39B}"/>
              </a:ext>
            </a:extLst>
          </p:cNvPr>
          <p:cNvSpPr/>
          <p:nvPr/>
        </p:nvSpPr>
        <p:spPr>
          <a:xfrm rot="10800000">
            <a:off x="2441056" y="6239358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679D408B-3044-4DA6-BFBC-4822CCB1F93C}"/>
              </a:ext>
            </a:extLst>
          </p:cNvPr>
          <p:cNvSpPr/>
          <p:nvPr/>
        </p:nvSpPr>
        <p:spPr>
          <a:xfrm rot="10800000">
            <a:off x="2441056" y="6143800"/>
            <a:ext cx="251309" cy="47779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E292390F-6DA2-4D4B-9D54-ADA190A2E583}"/>
              </a:ext>
            </a:extLst>
          </p:cNvPr>
          <p:cNvSpPr/>
          <p:nvPr/>
        </p:nvSpPr>
        <p:spPr>
          <a:xfrm rot="10800000">
            <a:off x="2567421" y="6191579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A845ED1B-F74E-4B4C-A475-A6CA9288D2BF}"/>
              </a:ext>
            </a:extLst>
          </p:cNvPr>
          <p:cNvSpPr/>
          <p:nvPr/>
        </p:nvSpPr>
        <p:spPr>
          <a:xfrm rot="10800000">
            <a:off x="2567421" y="6239358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A44344A3-B288-42BC-9F3A-8118B3565118}"/>
              </a:ext>
            </a:extLst>
          </p:cNvPr>
          <p:cNvSpPr/>
          <p:nvPr/>
        </p:nvSpPr>
        <p:spPr>
          <a:xfrm rot="10800000">
            <a:off x="2567421" y="6143800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38FE7E9-9F13-41C2-9918-4C1A077CC47F}"/>
              </a:ext>
            </a:extLst>
          </p:cNvPr>
          <p:cNvSpPr/>
          <p:nvPr/>
        </p:nvSpPr>
        <p:spPr>
          <a:xfrm>
            <a:off x="2315869" y="6143595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7397745A-1721-46B8-A6A0-74756562B307}"/>
              </a:ext>
            </a:extLst>
          </p:cNvPr>
          <p:cNvSpPr/>
          <p:nvPr/>
        </p:nvSpPr>
        <p:spPr>
          <a:xfrm>
            <a:off x="2315869" y="6239153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9FFC2CFC-A641-4121-BD92-1CE5ACEBA18C}"/>
              </a:ext>
            </a:extLst>
          </p:cNvPr>
          <p:cNvSpPr/>
          <p:nvPr/>
        </p:nvSpPr>
        <p:spPr>
          <a:xfrm>
            <a:off x="2315869" y="6191374"/>
            <a:ext cx="251309" cy="47779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D7C4D2D4-745E-4A76-9512-1F07499C7EB2}"/>
              </a:ext>
            </a:extLst>
          </p:cNvPr>
          <p:cNvSpPr/>
          <p:nvPr/>
        </p:nvSpPr>
        <p:spPr>
          <a:xfrm>
            <a:off x="2315159" y="6143595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ADED9526-5F4E-4A15-A9FB-0FDDF57D1531}"/>
              </a:ext>
            </a:extLst>
          </p:cNvPr>
          <p:cNvSpPr/>
          <p:nvPr/>
        </p:nvSpPr>
        <p:spPr>
          <a:xfrm>
            <a:off x="2315159" y="6239153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6" name="Rectangle 455">
            <a:extLst>
              <a:ext uri="{FF2B5EF4-FFF2-40B4-BE49-F238E27FC236}">
                <a16:creationId xmlns:a16="http://schemas.microsoft.com/office/drawing/2014/main" id="{FA65DC32-96CB-48F7-A6B0-5B8D1344D874}"/>
              </a:ext>
            </a:extLst>
          </p:cNvPr>
          <p:cNvSpPr/>
          <p:nvPr/>
        </p:nvSpPr>
        <p:spPr>
          <a:xfrm>
            <a:off x="2315159" y="6191374"/>
            <a:ext cx="125655" cy="477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" name="Rectangle 456">
            <a:extLst>
              <a:ext uri="{FF2B5EF4-FFF2-40B4-BE49-F238E27FC236}">
                <a16:creationId xmlns:a16="http://schemas.microsoft.com/office/drawing/2014/main" id="{9F420ABE-340F-4EBC-B969-8EA2639EC828}"/>
              </a:ext>
            </a:extLst>
          </p:cNvPr>
          <p:cNvSpPr/>
          <p:nvPr/>
        </p:nvSpPr>
        <p:spPr>
          <a:xfrm>
            <a:off x="3272081" y="298363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C01A1723-CB62-4E1B-8214-A954E16FA851}"/>
              </a:ext>
            </a:extLst>
          </p:cNvPr>
          <p:cNvSpPr/>
          <p:nvPr/>
        </p:nvSpPr>
        <p:spPr>
          <a:xfrm>
            <a:off x="3272081" y="2932078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3003E78-57B3-49A8-B9CE-36D2F5327782}"/>
              </a:ext>
            </a:extLst>
          </p:cNvPr>
          <p:cNvSpPr/>
          <p:nvPr/>
        </p:nvSpPr>
        <p:spPr>
          <a:xfrm>
            <a:off x="3272081" y="3086760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7EFFE49-97AF-4F51-B33D-9E37DE67184F}"/>
              </a:ext>
            </a:extLst>
          </p:cNvPr>
          <p:cNvSpPr/>
          <p:nvPr/>
        </p:nvSpPr>
        <p:spPr>
          <a:xfrm>
            <a:off x="3272081" y="3035199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9BB4D263-9137-459A-BC7D-B5C0985A5B96}"/>
              </a:ext>
            </a:extLst>
          </p:cNvPr>
          <p:cNvSpPr/>
          <p:nvPr/>
        </p:nvSpPr>
        <p:spPr>
          <a:xfrm>
            <a:off x="3271366" y="298363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59282BED-58C4-4B1C-B8B8-40801BC8A0EF}"/>
              </a:ext>
            </a:extLst>
          </p:cNvPr>
          <p:cNvSpPr/>
          <p:nvPr/>
        </p:nvSpPr>
        <p:spPr>
          <a:xfrm>
            <a:off x="3271366" y="2932078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7A853105-81AC-4FAF-96E2-EE6902982063}"/>
              </a:ext>
            </a:extLst>
          </p:cNvPr>
          <p:cNvSpPr/>
          <p:nvPr/>
        </p:nvSpPr>
        <p:spPr>
          <a:xfrm>
            <a:off x="3271366" y="3086760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5B2394BA-EC36-4F65-A4CE-6435ACD14904}"/>
              </a:ext>
            </a:extLst>
          </p:cNvPr>
          <p:cNvSpPr/>
          <p:nvPr/>
        </p:nvSpPr>
        <p:spPr>
          <a:xfrm>
            <a:off x="3271366" y="3035199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8B7BA7FC-1A87-4D9C-A6CC-52654D6D2A2D}"/>
              </a:ext>
            </a:extLst>
          </p:cNvPr>
          <p:cNvSpPr/>
          <p:nvPr/>
        </p:nvSpPr>
        <p:spPr>
          <a:xfrm>
            <a:off x="3272081" y="3138122"/>
            <a:ext cx="252241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6" name="Rectangle 465">
            <a:extLst>
              <a:ext uri="{FF2B5EF4-FFF2-40B4-BE49-F238E27FC236}">
                <a16:creationId xmlns:a16="http://schemas.microsoft.com/office/drawing/2014/main" id="{F8975141-58C7-464C-AC75-94F3743689AA}"/>
              </a:ext>
            </a:extLst>
          </p:cNvPr>
          <p:cNvSpPr/>
          <p:nvPr/>
        </p:nvSpPr>
        <p:spPr>
          <a:xfrm>
            <a:off x="3271366" y="3138122"/>
            <a:ext cx="126120" cy="5156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D1F41238-E4CE-49C0-8C60-0A18B512722D}"/>
              </a:ext>
            </a:extLst>
          </p:cNvPr>
          <p:cNvGrpSpPr/>
          <p:nvPr/>
        </p:nvGrpSpPr>
        <p:grpSpPr>
          <a:xfrm>
            <a:off x="3270650" y="6048121"/>
            <a:ext cx="252956" cy="257605"/>
            <a:chOff x="2758274" y="2037806"/>
            <a:chExt cx="274320" cy="319793"/>
          </a:xfrm>
        </p:grpSpPr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9A292A9-9461-4ABD-9197-5DE3182047EC}"/>
                </a:ext>
              </a:extLst>
            </p:cNvPr>
            <p:cNvSpPr/>
            <p:nvPr/>
          </p:nvSpPr>
          <p:spPr>
            <a:xfrm>
              <a:off x="2759050" y="2101814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843C20EE-4E8F-4C8A-8AAD-D86CA7438CDA}"/>
                </a:ext>
              </a:extLst>
            </p:cNvPr>
            <p:cNvSpPr/>
            <p:nvPr/>
          </p:nvSpPr>
          <p:spPr>
            <a:xfrm>
              <a:off x="2759050" y="2037806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BBDA16BE-1431-413A-B497-701A17048145}"/>
                </a:ext>
              </a:extLst>
            </p:cNvPr>
            <p:cNvSpPr/>
            <p:nvPr/>
          </p:nvSpPr>
          <p:spPr>
            <a:xfrm>
              <a:off x="2759050" y="2229830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EF82287-DE42-40A0-AC23-945D170D9A01}"/>
                </a:ext>
              </a:extLst>
            </p:cNvPr>
            <p:cNvSpPr/>
            <p:nvPr/>
          </p:nvSpPr>
          <p:spPr>
            <a:xfrm>
              <a:off x="2759050" y="2165822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00523AE6-A96D-481E-BFFB-C0C029DEC496}"/>
                </a:ext>
              </a:extLst>
            </p:cNvPr>
            <p:cNvSpPr/>
            <p:nvPr/>
          </p:nvSpPr>
          <p:spPr>
            <a:xfrm>
              <a:off x="2758274" y="2101814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112B4ED8-E120-402D-BC6B-797331F6267C}"/>
                </a:ext>
              </a:extLst>
            </p:cNvPr>
            <p:cNvSpPr/>
            <p:nvPr/>
          </p:nvSpPr>
          <p:spPr>
            <a:xfrm>
              <a:off x="2758274" y="2037806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3403527-2FCB-4D22-9CEB-6DFD5602DF59}"/>
                </a:ext>
              </a:extLst>
            </p:cNvPr>
            <p:cNvSpPr/>
            <p:nvPr/>
          </p:nvSpPr>
          <p:spPr>
            <a:xfrm>
              <a:off x="2758274" y="2229830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4796CF7C-78A9-4B54-B838-00B5AA1A24A4}"/>
                </a:ext>
              </a:extLst>
            </p:cNvPr>
            <p:cNvSpPr/>
            <p:nvPr/>
          </p:nvSpPr>
          <p:spPr>
            <a:xfrm>
              <a:off x="2758274" y="2165822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04A2E6A6-7508-47BC-B69D-BE41B3EE8E32}"/>
                </a:ext>
              </a:extLst>
            </p:cNvPr>
            <p:cNvSpPr/>
            <p:nvPr/>
          </p:nvSpPr>
          <p:spPr>
            <a:xfrm>
              <a:off x="2759050" y="2293591"/>
              <a:ext cx="273544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6E44091-50BB-4282-B28C-60192DC4B022}"/>
                </a:ext>
              </a:extLst>
            </p:cNvPr>
            <p:cNvSpPr/>
            <p:nvPr/>
          </p:nvSpPr>
          <p:spPr>
            <a:xfrm>
              <a:off x="2758274" y="2293591"/>
              <a:ext cx="136772" cy="64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CB8B3B4F-C8C9-40E3-8F61-B9F8AE485A14}"/>
              </a:ext>
            </a:extLst>
          </p:cNvPr>
          <p:cNvGrpSpPr/>
          <p:nvPr/>
        </p:nvGrpSpPr>
        <p:grpSpPr>
          <a:xfrm>
            <a:off x="3277107" y="5105072"/>
            <a:ext cx="252956" cy="206243"/>
            <a:chOff x="2880302" y="2022763"/>
            <a:chExt cx="492028" cy="474719"/>
          </a:xfrm>
        </p:grpSpPr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19118501-22B7-4121-9AD5-336BF25D1121}"/>
                </a:ext>
              </a:extLst>
            </p:cNvPr>
            <p:cNvSpPr/>
            <p:nvPr/>
          </p:nvSpPr>
          <p:spPr>
            <a:xfrm>
              <a:off x="2881693" y="214144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FD654C29-E88C-46A9-A532-A89D0F7CCBCD}"/>
                </a:ext>
              </a:extLst>
            </p:cNvPr>
            <p:cNvSpPr/>
            <p:nvPr/>
          </p:nvSpPr>
          <p:spPr>
            <a:xfrm>
              <a:off x="2881693" y="202276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2A531A42-F443-4029-B9B9-521A36DE4FBE}"/>
                </a:ext>
              </a:extLst>
            </p:cNvPr>
            <p:cNvSpPr/>
            <p:nvPr/>
          </p:nvSpPr>
          <p:spPr>
            <a:xfrm>
              <a:off x="2881693" y="237880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FBE066CD-A7CC-47BC-A259-1ACCD8010697}"/>
                </a:ext>
              </a:extLst>
            </p:cNvPr>
            <p:cNvSpPr/>
            <p:nvPr/>
          </p:nvSpPr>
          <p:spPr>
            <a:xfrm>
              <a:off x="2881693" y="2260123"/>
              <a:ext cx="490637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90E681E9-BF91-407E-9FF9-FF03EEEFEEFC}"/>
                </a:ext>
              </a:extLst>
            </p:cNvPr>
            <p:cNvSpPr/>
            <p:nvPr/>
          </p:nvSpPr>
          <p:spPr>
            <a:xfrm>
              <a:off x="2880302" y="214144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A55149AB-7B90-4B11-8E6C-B05761BEBA9F}"/>
                </a:ext>
              </a:extLst>
            </p:cNvPr>
            <p:cNvSpPr/>
            <p:nvPr/>
          </p:nvSpPr>
          <p:spPr>
            <a:xfrm>
              <a:off x="2880302" y="202276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DE84E254-7DFA-4EC9-9BF4-EB186A9A8ED5}"/>
                </a:ext>
              </a:extLst>
            </p:cNvPr>
            <p:cNvSpPr/>
            <p:nvPr/>
          </p:nvSpPr>
          <p:spPr>
            <a:xfrm>
              <a:off x="2880302" y="237880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D2ABB0DA-F413-4CA4-A9AA-DD180CBE3051}"/>
                </a:ext>
              </a:extLst>
            </p:cNvPr>
            <p:cNvSpPr/>
            <p:nvPr/>
          </p:nvSpPr>
          <p:spPr>
            <a:xfrm>
              <a:off x="2880302" y="2260123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87" name="Rectangle 486">
            <a:extLst>
              <a:ext uri="{FF2B5EF4-FFF2-40B4-BE49-F238E27FC236}">
                <a16:creationId xmlns:a16="http://schemas.microsoft.com/office/drawing/2014/main" id="{C23CE28D-5B26-40E4-8B47-F0FEF7DAF7B0}"/>
              </a:ext>
            </a:extLst>
          </p:cNvPr>
          <p:cNvSpPr/>
          <p:nvPr/>
        </p:nvSpPr>
        <p:spPr>
          <a:xfrm>
            <a:off x="4290831" y="2091993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4745FD98-2248-4F61-8B5B-4C34312F32F8}"/>
              </a:ext>
            </a:extLst>
          </p:cNvPr>
          <p:cNvSpPr/>
          <p:nvPr/>
        </p:nvSpPr>
        <p:spPr>
          <a:xfrm>
            <a:off x="4290831" y="2040301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1B946767-5826-4615-8789-ABC08378A9A5}"/>
              </a:ext>
            </a:extLst>
          </p:cNvPr>
          <p:cNvSpPr/>
          <p:nvPr/>
        </p:nvSpPr>
        <p:spPr>
          <a:xfrm>
            <a:off x="4290119" y="2091993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3A8F5EE3-EBD2-454D-B5A3-4C99050FA220}"/>
              </a:ext>
            </a:extLst>
          </p:cNvPr>
          <p:cNvSpPr/>
          <p:nvPr/>
        </p:nvSpPr>
        <p:spPr>
          <a:xfrm>
            <a:off x="4290119" y="204030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F7E2BB7D-1C33-4D19-BCCE-E019C6A0343E}"/>
              </a:ext>
            </a:extLst>
          </p:cNvPr>
          <p:cNvSpPr/>
          <p:nvPr/>
        </p:nvSpPr>
        <p:spPr>
          <a:xfrm>
            <a:off x="4290119" y="2194852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D775BE89-8C73-4F49-986F-D5AD45FF2D33}"/>
              </a:ext>
            </a:extLst>
          </p:cNvPr>
          <p:cNvSpPr/>
          <p:nvPr/>
        </p:nvSpPr>
        <p:spPr>
          <a:xfrm>
            <a:off x="4290119" y="2143160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BEF5C5A0-1FE5-4ABE-913B-A80640F810C4}"/>
              </a:ext>
            </a:extLst>
          </p:cNvPr>
          <p:cNvSpPr/>
          <p:nvPr/>
        </p:nvSpPr>
        <p:spPr>
          <a:xfrm>
            <a:off x="4289407" y="2194852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5708C9A3-7FB2-49C5-95E7-806AFCF0328D}"/>
              </a:ext>
            </a:extLst>
          </p:cNvPr>
          <p:cNvSpPr/>
          <p:nvPr/>
        </p:nvSpPr>
        <p:spPr>
          <a:xfrm>
            <a:off x="4289407" y="214316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88722666-BEA0-487C-9FA3-6D9F3CB841BD}"/>
              </a:ext>
            </a:extLst>
          </p:cNvPr>
          <p:cNvGrpSpPr/>
          <p:nvPr/>
        </p:nvGrpSpPr>
        <p:grpSpPr>
          <a:xfrm>
            <a:off x="4273485" y="2929473"/>
            <a:ext cx="252956" cy="257804"/>
            <a:chOff x="3842559" y="2002330"/>
            <a:chExt cx="492026" cy="586061"/>
          </a:xfrm>
        </p:grpSpPr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518849C1-6EFF-43B8-BA93-A50673E756DD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1A180F58-F6E9-4943-9274-1D57FEC5B10F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E9CC7E27-DC67-472A-9654-757ED58841A3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643E0A14-1CB3-43CB-B7F9-48A7B04BABF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2CD4A9AD-11D8-4760-B710-0C3550CA2248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94D5350F-4D63-4009-A851-02EE9CB4E5D1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F3D9EEF4-E1D9-4528-B7BD-5EEE1846A2E1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2DB69EBA-6DA1-49D3-8D93-A9E8B6F38E39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F7691D5A-60AA-43A7-A613-80B7D39F832D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8E17C473-95BE-4C5D-BC39-D4F2F5ADC56B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39423EB6-D626-45A2-8CAE-B08DFC4AAB08}"/>
              </a:ext>
            </a:extLst>
          </p:cNvPr>
          <p:cNvGrpSpPr/>
          <p:nvPr/>
        </p:nvGrpSpPr>
        <p:grpSpPr>
          <a:xfrm>
            <a:off x="4297677" y="4319205"/>
            <a:ext cx="252244" cy="103384"/>
            <a:chOff x="3847081" y="755581"/>
            <a:chExt cx="273548" cy="128342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330577D-944D-42B9-B222-097B64A4A014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9FC10843-4BDE-4E69-9010-91C9DC200302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ADB52544-2934-4FF3-AEA5-7F6A835F3E6B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C2B7862F-D213-4881-BC36-CD7FDBF9E89C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C774DECB-4999-4784-8E9E-604C50C44008}"/>
              </a:ext>
            </a:extLst>
          </p:cNvPr>
          <p:cNvGrpSpPr/>
          <p:nvPr/>
        </p:nvGrpSpPr>
        <p:grpSpPr>
          <a:xfrm>
            <a:off x="4271789" y="6050979"/>
            <a:ext cx="252957" cy="257935"/>
            <a:chOff x="3549410" y="5707704"/>
            <a:chExt cx="274321" cy="320203"/>
          </a:xfrm>
        </p:grpSpPr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3BD26BB5-B617-4153-8E28-7F60A8D66CF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E99544D3-DB2E-45AC-BEE9-A90735830484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A24EF2C3-3049-4BEA-B87E-3A97B7B4FE7F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0" name="Rectangle 519">
                <a:extLst>
                  <a:ext uri="{FF2B5EF4-FFF2-40B4-BE49-F238E27FC236}">
                    <a16:creationId xmlns:a16="http://schemas.microsoft.com/office/drawing/2014/main" id="{41838BD8-12EF-457B-8876-4AF0117FCD98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1" name="Rectangle 520">
                <a:extLst>
                  <a:ext uri="{FF2B5EF4-FFF2-40B4-BE49-F238E27FC236}">
                    <a16:creationId xmlns:a16="http://schemas.microsoft.com/office/drawing/2014/main" id="{E4AAA847-ABD7-4E3C-9184-44184AFB80CD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1A489FA8-5345-470A-9DBC-65BA19374A24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464EF5FD-EF7C-47F4-9D53-7270E9A6D1C4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BAD94FD2-62E3-4826-9E02-C04422043099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2788BE11-7F55-4F76-9482-3144DEA37230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CF26DF84-772C-4FB3-BECF-2A14EDB37157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Rectangle 515">
                <a:extLst>
                  <a:ext uri="{FF2B5EF4-FFF2-40B4-BE49-F238E27FC236}">
                    <a16:creationId xmlns:a16="http://schemas.microsoft.com/office/drawing/2014/main" id="{F47CB64E-4EC6-499D-99EE-BB554B4A1A48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24F89673-ECB2-47E4-9C07-1C423DEECAE2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08B99B78-0589-4CD9-A8F9-5978994F5DB2}"/>
              </a:ext>
            </a:extLst>
          </p:cNvPr>
          <p:cNvGrpSpPr/>
          <p:nvPr/>
        </p:nvGrpSpPr>
        <p:grpSpPr>
          <a:xfrm>
            <a:off x="2863443" y="2022482"/>
            <a:ext cx="254211" cy="4177680"/>
            <a:chOff x="3058127" y="838424"/>
            <a:chExt cx="275681" cy="5186204"/>
          </a:xfrm>
        </p:grpSpPr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775BC73D-56A0-41D8-AF00-3E97B162C1ED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CEC76405-6300-4517-A672-F5E080EA2B61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4AA52FB9-1BB5-4CC0-AB75-0A804A9B88BE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7900F560-AA0C-4190-9D46-C4DA484EA4AF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080E8222-DE3E-4BA3-B3EE-5805F766E330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94A030DF-793D-41EF-9559-7E10D2F71D36}"/>
              </a:ext>
            </a:extLst>
          </p:cNvPr>
          <p:cNvGrpSpPr/>
          <p:nvPr/>
        </p:nvGrpSpPr>
        <p:grpSpPr>
          <a:xfrm>
            <a:off x="1930346" y="2027165"/>
            <a:ext cx="254211" cy="4177680"/>
            <a:chOff x="3058127" y="838424"/>
            <a:chExt cx="275681" cy="5186204"/>
          </a:xfrm>
        </p:grpSpPr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0752E1C3-B5F6-4C76-9EB2-6AD02BC0AD8E}"/>
                </a:ext>
              </a:extLst>
            </p:cNvPr>
            <p:cNvCxnSpPr/>
            <p:nvPr/>
          </p:nvCxnSpPr>
          <p:spPr>
            <a:xfrm flipV="1">
              <a:off x="3096082" y="8384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56C50ADA-2887-4674-8F0D-B3284AA95E3E}"/>
                </a:ext>
              </a:extLst>
            </p:cNvPr>
            <p:cNvCxnSpPr/>
            <p:nvPr/>
          </p:nvCxnSpPr>
          <p:spPr>
            <a:xfrm flipV="1">
              <a:off x="3058127" y="229357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33B75925-A555-4003-BF82-9A73AB87A9C3}"/>
                </a:ext>
              </a:extLst>
            </p:cNvPr>
            <p:cNvCxnSpPr/>
            <p:nvPr/>
          </p:nvCxnSpPr>
          <p:spPr>
            <a:xfrm flipV="1">
              <a:off x="3071866" y="355411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Arrow Connector 533">
              <a:extLst>
                <a:ext uri="{FF2B5EF4-FFF2-40B4-BE49-F238E27FC236}">
                  <a16:creationId xmlns:a16="http://schemas.microsoft.com/office/drawing/2014/main" id="{F0795395-4939-422F-ACEF-E057015051AC}"/>
                </a:ext>
              </a:extLst>
            </p:cNvPr>
            <p:cNvCxnSpPr/>
            <p:nvPr/>
          </p:nvCxnSpPr>
          <p:spPr>
            <a:xfrm flipV="1">
              <a:off x="3089005" y="4898524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Arrow Connector 534">
              <a:extLst>
                <a:ext uri="{FF2B5EF4-FFF2-40B4-BE49-F238E27FC236}">
                  <a16:creationId xmlns:a16="http://schemas.microsoft.com/office/drawing/2014/main" id="{35F11426-259F-4EC2-9EB0-E4D0C2731A22}"/>
                </a:ext>
              </a:extLst>
            </p:cNvPr>
            <p:cNvCxnSpPr/>
            <p:nvPr/>
          </p:nvCxnSpPr>
          <p:spPr>
            <a:xfrm flipV="1">
              <a:off x="3071857" y="6024627"/>
              <a:ext cx="237726" cy="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4F01B586-CC4D-4323-A7E4-F8115D1EF990}"/>
              </a:ext>
            </a:extLst>
          </p:cNvPr>
          <p:cNvSpPr/>
          <p:nvPr/>
        </p:nvSpPr>
        <p:spPr>
          <a:xfrm>
            <a:off x="996746" y="646544"/>
            <a:ext cx="3649500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 Algebra Kernel</a:t>
            </a:r>
          </a:p>
        </p:txBody>
      </p:sp>
      <p:sp>
        <p:nvSpPr>
          <p:cNvPr id="1179" name="Arrow: Right 1178">
            <a:extLst>
              <a:ext uri="{FF2B5EF4-FFF2-40B4-BE49-F238E27FC236}">
                <a16:creationId xmlns:a16="http://schemas.microsoft.com/office/drawing/2014/main" id="{DBF9772C-1FE4-4EA6-BA18-42C751426798}"/>
              </a:ext>
            </a:extLst>
          </p:cNvPr>
          <p:cNvSpPr/>
          <p:nvPr/>
        </p:nvSpPr>
        <p:spPr>
          <a:xfrm>
            <a:off x="4865070" y="3944878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3" name="Arrow: Right 1182">
            <a:extLst>
              <a:ext uri="{FF2B5EF4-FFF2-40B4-BE49-F238E27FC236}">
                <a16:creationId xmlns:a16="http://schemas.microsoft.com/office/drawing/2014/main" id="{947EFAEA-B519-4B5C-92D6-82D1523957A8}"/>
              </a:ext>
            </a:extLst>
          </p:cNvPr>
          <p:cNvSpPr/>
          <p:nvPr/>
        </p:nvSpPr>
        <p:spPr>
          <a:xfrm>
            <a:off x="4865070" y="681946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AB748-5B2B-C8D4-3830-A6B5FD245A97}"/>
              </a:ext>
            </a:extLst>
          </p:cNvPr>
          <p:cNvSpPr/>
          <p:nvPr/>
        </p:nvSpPr>
        <p:spPr>
          <a:xfrm rot="10800000" flipH="1">
            <a:off x="1093132" y="523219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AC6A8-BCC1-5FE7-0E4A-35EE2E8F4899}"/>
              </a:ext>
            </a:extLst>
          </p:cNvPr>
          <p:cNvSpPr/>
          <p:nvPr/>
        </p:nvSpPr>
        <p:spPr>
          <a:xfrm rot="10800000" flipH="1">
            <a:off x="1093132" y="5280289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125AE-E1FB-BF7F-C37B-8E99C21C7566}"/>
              </a:ext>
            </a:extLst>
          </p:cNvPr>
          <p:cNvSpPr/>
          <p:nvPr/>
        </p:nvSpPr>
        <p:spPr>
          <a:xfrm rot="10800000" flipH="1">
            <a:off x="1093132" y="513601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15431B-CEFB-B924-4DCF-1F009D7136CD}"/>
              </a:ext>
            </a:extLst>
          </p:cNvPr>
          <p:cNvSpPr/>
          <p:nvPr/>
        </p:nvSpPr>
        <p:spPr>
          <a:xfrm rot="10800000" flipH="1">
            <a:off x="1093132" y="5184107"/>
            <a:ext cx="254572" cy="4809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3EEBCC-AF3A-46AE-656A-1A6D72169A6E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 flipH="1">
            <a:off x="1219697" y="5160062"/>
            <a:ext cx="0" cy="168318"/>
          </a:xfrm>
          <a:prstGeom prst="line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6E8EC-149D-20DA-EEBB-50F9E3152F3B}"/>
              </a:ext>
            </a:extLst>
          </p:cNvPr>
          <p:cNvSpPr/>
          <p:nvPr/>
        </p:nvSpPr>
        <p:spPr>
          <a:xfrm rot="10800000" flipH="1">
            <a:off x="1092411" y="523219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93E972-86F8-0B87-1AE2-D993DA0EED58}"/>
              </a:ext>
            </a:extLst>
          </p:cNvPr>
          <p:cNvSpPr/>
          <p:nvPr/>
        </p:nvSpPr>
        <p:spPr>
          <a:xfrm rot="10800000" flipH="1">
            <a:off x="1092411" y="528028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FA0ECE-687C-801C-9D82-880B538EEA43}"/>
              </a:ext>
            </a:extLst>
          </p:cNvPr>
          <p:cNvSpPr/>
          <p:nvPr/>
        </p:nvSpPr>
        <p:spPr>
          <a:xfrm rot="10800000" flipH="1">
            <a:off x="1092411" y="5136018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D6AB04-7A70-A187-32C8-8044B642974C}"/>
              </a:ext>
            </a:extLst>
          </p:cNvPr>
          <p:cNvSpPr/>
          <p:nvPr/>
        </p:nvSpPr>
        <p:spPr>
          <a:xfrm rot="10800000" flipH="1">
            <a:off x="1092411" y="5184110"/>
            <a:ext cx="127286" cy="4809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20583D-1C4B-8EE1-A82C-19D488C36649}"/>
              </a:ext>
            </a:extLst>
          </p:cNvPr>
          <p:cNvGrpSpPr/>
          <p:nvPr/>
        </p:nvGrpSpPr>
        <p:grpSpPr>
          <a:xfrm rot="10800000">
            <a:off x="1573355" y="5163793"/>
            <a:ext cx="251548" cy="192362"/>
            <a:chOff x="1945749" y="3139203"/>
            <a:chExt cx="862305" cy="65605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55EE3E-7325-A2BE-77EC-8562E38B8132}"/>
                </a:ext>
              </a:extLst>
            </p:cNvPr>
            <p:cNvSpPr/>
            <p:nvPr/>
          </p:nvSpPr>
          <p:spPr>
            <a:xfrm>
              <a:off x="1948182" y="3303217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76C46B0-6FC7-70D5-2235-AD759F348104}"/>
                </a:ext>
              </a:extLst>
            </p:cNvPr>
            <p:cNvSpPr/>
            <p:nvPr/>
          </p:nvSpPr>
          <p:spPr>
            <a:xfrm>
              <a:off x="1948182" y="3139203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075161-DEBA-DD3C-751E-B8632F6AA92A}"/>
                </a:ext>
              </a:extLst>
            </p:cNvPr>
            <p:cNvSpPr/>
            <p:nvPr/>
          </p:nvSpPr>
          <p:spPr>
            <a:xfrm>
              <a:off x="1948182" y="3631245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4DBB5-B09A-5A13-6CEB-EE7ECE1FBC17}"/>
                </a:ext>
              </a:extLst>
            </p:cNvPr>
            <p:cNvSpPr/>
            <p:nvPr/>
          </p:nvSpPr>
          <p:spPr>
            <a:xfrm>
              <a:off x="1948182" y="3467231"/>
              <a:ext cx="859872" cy="1640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152B40-FD3C-FC46-41D2-C962734EA3B4}"/>
                </a:ext>
              </a:extLst>
            </p:cNvPr>
            <p:cNvCxnSpPr>
              <a:cxnSpLocks/>
              <a:endCxn id="78" idx="3"/>
            </p:cNvCxnSpPr>
            <p:nvPr/>
          </p:nvCxnSpPr>
          <p:spPr>
            <a:xfrm>
              <a:off x="2375685" y="3139203"/>
              <a:ext cx="0" cy="574049"/>
            </a:xfrm>
            <a:prstGeom prst="lin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63952EA-605B-0C07-7B33-5CBC822D2D83}"/>
                </a:ext>
              </a:extLst>
            </p:cNvPr>
            <p:cNvSpPr/>
            <p:nvPr/>
          </p:nvSpPr>
          <p:spPr>
            <a:xfrm>
              <a:off x="1945749" y="3303217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11A68E-F3D2-1245-4693-B2E2B77A3B39}"/>
                </a:ext>
              </a:extLst>
            </p:cNvPr>
            <p:cNvSpPr/>
            <p:nvPr/>
          </p:nvSpPr>
          <p:spPr>
            <a:xfrm>
              <a:off x="1945749" y="3139203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134D8DD-44D6-C5AE-48DC-C076D1FF77EB}"/>
                </a:ext>
              </a:extLst>
            </p:cNvPr>
            <p:cNvSpPr/>
            <p:nvPr/>
          </p:nvSpPr>
          <p:spPr>
            <a:xfrm>
              <a:off x="1945749" y="3631245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388BB620-0DB3-B902-14BB-D8FF8AE4156C}"/>
                </a:ext>
              </a:extLst>
            </p:cNvPr>
            <p:cNvSpPr/>
            <p:nvPr/>
          </p:nvSpPr>
          <p:spPr>
            <a:xfrm>
              <a:off x="1945749" y="3467231"/>
              <a:ext cx="429936" cy="16401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37" name="Rectangle 836">
            <a:extLst>
              <a:ext uri="{FF2B5EF4-FFF2-40B4-BE49-F238E27FC236}">
                <a16:creationId xmlns:a16="http://schemas.microsoft.com/office/drawing/2014/main" id="{9A19BD54-E1CF-0D68-7310-0239726D5170}"/>
              </a:ext>
            </a:extLst>
          </p:cNvPr>
          <p:cNvSpPr/>
          <p:nvPr/>
        </p:nvSpPr>
        <p:spPr>
          <a:xfrm rot="10800000">
            <a:off x="2441932" y="527714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3" name="Rectangle 842">
            <a:extLst>
              <a:ext uri="{FF2B5EF4-FFF2-40B4-BE49-F238E27FC236}">
                <a16:creationId xmlns:a16="http://schemas.microsoft.com/office/drawing/2014/main" id="{F26684BF-9D58-2E9B-37C9-B94912D99CD3}"/>
              </a:ext>
            </a:extLst>
          </p:cNvPr>
          <p:cNvSpPr/>
          <p:nvPr/>
        </p:nvSpPr>
        <p:spPr>
          <a:xfrm rot="10800000">
            <a:off x="2568805" y="527714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4" name="Rectangle 843">
            <a:extLst>
              <a:ext uri="{FF2B5EF4-FFF2-40B4-BE49-F238E27FC236}">
                <a16:creationId xmlns:a16="http://schemas.microsoft.com/office/drawing/2014/main" id="{0E4A8634-959B-770B-1EF8-18E3305AF76D}"/>
              </a:ext>
            </a:extLst>
          </p:cNvPr>
          <p:cNvSpPr/>
          <p:nvPr/>
        </p:nvSpPr>
        <p:spPr>
          <a:xfrm rot="10800000">
            <a:off x="2441931" y="5181985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5" name="Rectangle 844">
            <a:extLst>
              <a:ext uri="{FF2B5EF4-FFF2-40B4-BE49-F238E27FC236}">
                <a16:creationId xmlns:a16="http://schemas.microsoft.com/office/drawing/2014/main" id="{334C548B-2471-B20B-DE45-19A3CFA88259}"/>
              </a:ext>
            </a:extLst>
          </p:cNvPr>
          <p:cNvSpPr/>
          <p:nvPr/>
        </p:nvSpPr>
        <p:spPr>
          <a:xfrm rot="10800000">
            <a:off x="2441931" y="523005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6" name="Rectangle 845">
            <a:extLst>
              <a:ext uri="{FF2B5EF4-FFF2-40B4-BE49-F238E27FC236}">
                <a16:creationId xmlns:a16="http://schemas.microsoft.com/office/drawing/2014/main" id="{0ECE389D-07E0-A040-47E8-96DE6CACE0F2}"/>
              </a:ext>
            </a:extLst>
          </p:cNvPr>
          <p:cNvSpPr/>
          <p:nvPr/>
        </p:nvSpPr>
        <p:spPr>
          <a:xfrm rot="10800000">
            <a:off x="2568803" y="5181985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7" name="Rectangle 846">
            <a:extLst>
              <a:ext uri="{FF2B5EF4-FFF2-40B4-BE49-F238E27FC236}">
                <a16:creationId xmlns:a16="http://schemas.microsoft.com/office/drawing/2014/main" id="{AB156590-CCFF-658D-32CA-54D0FEAE70CD}"/>
              </a:ext>
            </a:extLst>
          </p:cNvPr>
          <p:cNvSpPr/>
          <p:nvPr/>
        </p:nvSpPr>
        <p:spPr>
          <a:xfrm rot="10800000">
            <a:off x="2568803" y="523005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0" name="Rectangle 959">
            <a:extLst>
              <a:ext uri="{FF2B5EF4-FFF2-40B4-BE49-F238E27FC236}">
                <a16:creationId xmlns:a16="http://schemas.microsoft.com/office/drawing/2014/main" id="{D80FACAD-BD00-F441-D758-E128EC26821E}"/>
              </a:ext>
            </a:extLst>
          </p:cNvPr>
          <p:cNvSpPr/>
          <p:nvPr/>
        </p:nvSpPr>
        <p:spPr>
          <a:xfrm>
            <a:off x="2316242" y="5229853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3" name="Rectangle 962">
            <a:extLst>
              <a:ext uri="{FF2B5EF4-FFF2-40B4-BE49-F238E27FC236}">
                <a16:creationId xmlns:a16="http://schemas.microsoft.com/office/drawing/2014/main" id="{16202F5D-7C1D-D087-20B7-EFA9B6A8E45D}"/>
              </a:ext>
            </a:extLst>
          </p:cNvPr>
          <p:cNvSpPr/>
          <p:nvPr/>
        </p:nvSpPr>
        <p:spPr>
          <a:xfrm>
            <a:off x="2316242" y="5181779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4" name="Rectangle 963">
            <a:extLst>
              <a:ext uri="{FF2B5EF4-FFF2-40B4-BE49-F238E27FC236}">
                <a16:creationId xmlns:a16="http://schemas.microsoft.com/office/drawing/2014/main" id="{C7E13B29-C19A-C46F-A970-83673BA4D1E3}"/>
              </a:ext>
            </a:extLst>
          </p:cNvPr>
          <p:cNvSpPr/>
          <p:nvPr/>
        </p:nvSpPr>
        <p:spPr>
          <a:xfrm>
            <a:off x="2315529" y="5229853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0" name="Rectangle 969">
            <a:extLst>
              <a:ext uri="{FF2B5EF4-FFF2-40B4-BE49-F238E27FC236}">
                <a16:creationId xmlns:a16="http://schemas.microsoft.com/office/drawing/2014/main" id="{16CDED41-CD6E-5094-3D05-24DABD2851BE}"/>
              </a:ext>
            </a:extLst>
          </p:cNvPr>
          <p:cNvSpPr/>
          <p:nvPr/>
        </p:nvSpPr>
        <p:spPr>
          <a:xfrm>
            <a:off x="2315529" y="5181779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1" name="Rectangle 970">
            <a:extLst>
              <a:ext uri="{FF2B5EF4-FFF2-40B4-BE49-F238E27FC236}">
                <a16:creationId xmlns:a16="http://schemas.microsoft.com/office/drawing/2014/main" id="{E582D131-5EC3-31B5-6E89-091CE408D56A}"/>
              </a:ext>
            </a:extLst>
          </p:cNvPr>
          <p:cNvSpPr/>
          <p:nvPr/>
        </p:nvSpPr>
        <p:spPr>
          <a:xfrm>
            <a:off x="2316242" y="5276937"/>
            <a:ext cx="252317" cy="48074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2" name="Rectangle 971">
            <a:extLst>
              <a:ext uri="{FF2B5EF4-FFF2-40B4-BE49-F238E27FC236}">
                <a16:creationId xmlns:a16="http://schemas.microsoft.com/office/drawing/2014/main" id="{A05039E1-EF6A-BBE1-A544-5108E50A9D7A}"/>
              </a:ext>
            </a:extLst>
          </p:cNvPr>
          <p:cNvSpPr/>
          <p:nvPr/>
        </p:nvSpPr>
        <p:spPr>
          <a:xfrm>
            <a:off x="2315529" y="5276937"/>
            <a:ext cx="126158" cy="480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4" name="Diamond 983">
            <a:extLst>
              <a:ext uri="{FF2B5EF4-FFF2-40B4-BE49-F238E27FC236}">
                <a16:creationId xmlns:a16="http://schemas.microsoft.com/office/drawing/2014/main" id="{76F9C4F6-B75F-184F-58BB-58CC2CF31815}"/>
              </a:ext>
            </a:extLst>
          </p:cNvPr>
          <p:cNvSpPr/>
          <p:nvPr/>
        </p:nvSpPr>
        <p:spPr>
          <a:xfrm>
            <a:off x="9451994" y="327205"/>
            <a:ext cx="1444302" cy="1060519"/>
          </a:xfrm>
          <a:prstGeom prst="diamond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Fixed point?</a:t>
            </a:r>
          </a:p>
        </p:txBody>
      </p:sp>
      <p:sp>
        <p:nvSpPr>
          <p:cNvPr id="986" name="Rectangle 985">
            <a:extLst>
              <a:ext uri="{FF2B5EF4-FFF2-40B4-BE49-F238E27FC236}">
                <a16:creationId xmlns:a16="http://schemas.microsoft.com/office/drawing/2014/main" id="{0059400F-D1F4-4E28-A69D-F23D54A683C2}"/>
              </a:ext>
            </a:extLst>
          </p:cNvPr>
          <p:cNvSpPr/>
          <p:nvPr/>
        </p:nvSpPr>
        <p:spPr>
          <a:xfrm>
            <a:off x="11342500" y="637883"/>
            <a:ext cx="774074" cy="439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</a:t>
            </a:r>
          </a:p>
        </p:txBody>
      </p:sp>
      <p:sp>
        <p:nvSpPr>
          <p:cNvPr id="990" name="Rectangle 989">
            <a:extLst>
              <a:ext uri="{FF2B5EF4-FFF2-40B4-BE49-F238E27FC236}">
                <a16:creationId xmlns:a16="http://schemas.microsoft.com/office/drawing/2014/main" id="{14F880F6-5E68-EE3E-F48C-FAF67DE58B2B}"/>
              </a:ext>
            </a:extLst>
          </p:cNvPr>
          <p:cNvSpPr/>
          <p:nvPr/>
        </p:nvSpPr>
        <p:spPr>
          <a:xfrm>
            <a:off x="9785696" y="3729832"/>
            <a:ext cx="856558" cy="9355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1" name="Rectangle 990">
            <a:extLst>
              <a:ext uri="{FF2B5EF4-FFF2-40B4-BE49-F238E27FC236}">
                <a16:creationId xmlns:a16="http://schemas.microsoft.com/office/drawing/2014/main" id="{7FFC91B3-866A-4FDE-FD0E-C1B802E1F3EE}"/>
              </a:ext>
            </a:extLst>
          </p:cNvPr>
          <p:cNvSpPr/>
          <p:nvPr/>
        </p:nvSpPr>
        <p:spPr>
          <a:xfrm>
            <a:off x="9785696" y="4777961"/>
            <a:ext cx="856558" cy="9312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2" name="Rectangle 991">
            <a:extLst>
              <a:ext uri="{FF2B5EF4-FFF2-40B4-BE49-F238E27FC236}">
                <a16:creationId xmlns:a16="http://schemas.microsoft.com/office/drawing/2014/main" id="{F543F664-5573-9056-A9F5-52B575FEB7E0}"/>
              </a:ext>
            </a:extLst>
          </p:cNvPr>
          <p:cNvSpPr/>
          <p:nvPr/>
        </p:nvSpPr>
        <p:spPr>
          <a:xfrm>
            <a:off x="9785695" y="5806224"/>
            <a:ext cx="856558" cy="9513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3" name="Rectangle 992">
            <a:extLst>
              <a:ext uri="{FF2B5EF4-FFF2-40B4-BE49-F238E27FC236}">
                <a16:creationId xmlns:a16="http://schemas.microsoft.com/office/drawing/2014/main" id="{5A407D46-A230-0686-3546-75164C6B87F2}"/>
              </a:ext>
            </a:extLst>
          </p:cNvPr>
          <p:cNvSpPr/>
          <p:nvPr/>
        </p:nvSpPr>
        <p:spPr>
          <a:xfrm>
            <a:off x="9778148" y="2694668"/>
            <a:ext cx="856558" cy="934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4" name="Rectangle 993">
            <a:extLst>
              <a:ext uri="{FF2B5EF4-FFF2-40B4-BE49-F238E27FC236}">
                <a16:creationId xmlns:a16="http://schemas.microsoft.com/office/drawing/2014/main" id="{02E8BA95-D7B1-9382-229D-507583736168}"/>
              </a:ext>
            </a:extLst>
          </p:cNvPr>
          <p:cNvSpPr/>
          <p:nvPr/>
        </p:nvSpPr>
        <p:spPr>
          <a:xfrm>
            <a:off x="9781164" y="1651185"/>
            <a:ext cx="859376" cy="941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FAB3A40A-28CD-4F52-5018-A12E72B8218E}"/>
              </a:ext>
            </a:extLst>
          </p:cNvPr>
          <p:cNvGrpSpPr/>
          <p:nvPr/>
        </p:nvGrpSpPr>
        <p:grpSpPr>
          <a:xfrm>
            <a:off x="10007785" y="5070528"/>
            <a:ext cx="252956" cy="206243"/>
            <a:chOff x="3842839" y="3343478"/>
            <a:chExt cx="492027" cy="474717"/>
          </a:xfrm>
        </p:grpSpPr>
        <p:sp>
          <p:nvSpPr>
            <p:cNvPr id="1303" name="Rectangle 1302">
              <a:extLst>
                <a:ext uri="{FF2B5EF4-FFF2-40B4-BE49-F238E27FC236}">
                  <a16:creationId xmlns:a16="http://schemas.microsoft.com/office/drawing/2014/main" id="{FE019D60-A677-5433-25C5-8E1CB53C352E}"/>
                </a:ext>
              </a:extLst>
            </p:cNvPr>
            <p:cNvSpPr/>
            <p:nvPr/>
          </p:nvSpPr>
          <p:spPr>
            <a:xfrm>
              <a:off x="3844229" y="3462157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4" name="Rectangle 1303">
              <a:extLst>
                <a:ext uri="{FF2B5EF4-FFF2-40B4-BE49-F238E27FC236}">
                  <a16:creationId xmlns:a16="http://schemas.microsoft.com/office/drawing/2014/main" id="{7C435BAE-454D-DEF8-8C72-838EBEE81923}"/>
                </a:ext>
              </a:extLst>
            </p:cNvPr>
            <p:cNvSpPr/>
            <p:nvPr/>
          </p:nvSpPr>
          <p:spPr>
            <a:xfrm>
              <a:off x="3844229" y="3343478"/>
              <a:ext cx="490637" cy="118679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5" name="Rectangle 1304">
              <a:extLst>
                <a:ext uri="{FF2B5EF4-FFF2-40B4-BE49-F238E27FC236}">
                  <a16:creationId xmlns:a16="http://schemas.microsoft.com/office/drawing/2014/main" id="{30160CFD-F170-6983-7A0C-D10FD5E01AF9}"/>
                </a:ext>
              </a:extLst>
            </p:cNvPr>
            <p:cNvSpPr/>
            <p:nvPr/>
          </p:nvSpPr>
          <p:spPr>
            <a:xfrm>
              <a:off x="3844229" y="3699516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6" name="Rectangle 1305">
              <a:extLst>
                <a:ext uri="{FF2B5EF4-FFF2-40B4-BE49-F238E27FC236}">
                  <a16:creationId xmlns:a16="http://schemas.microsoft.com/office/drawing/2014/main" id="{8BD6EE61-791D-B488-A65D-78AA53AEE4D4}"/>
                </a:ext>
              </a:extLst>
            </p:cNvPr>
            <p:cNvSpPr/>
            <p:nvPr/>
          </p:nvSpPr>
          <p:spPr>
            <a:xfrm>
              <a:off x="3844229" y="3580837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7" name="Rectangle 1306">
              <a:extLst>
                <a:ext uri="{FF2B5EF4-FFF2-40B4-BE49-F238E27FC236}">
                  <a16:creationId xmlns:a16="http://schemas.microsoft.com/office/drawing/2014/main" id="{52FFDB83-24E2-C288-C7AB-5CAA1B466263}"/>
                </a:ext>
              </a:extLst>
            </p:cNvPr>
            <p:cNvSpPr/>
            <p:nvPr/>
          </p:nvSpPr>
          <p:spPr>
            <a:xfrm>
              <a:off x="3842839" y="346215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8" name="Rectangle 1307">
              <a:extLst>
                <a:ext uri="{FF2B5EF4-FFF2-40B4-BE49-F238E27FC236}">
                  <a16:creationId xmlns:a16="http://schemas.microsoft.com/office/drawing/2014/main" id="{6010AA1B-258B-F8AF-C620-9EDEDE930B40}"/>
                </a:ext>
              </a:extLst>
            </p:cNvPr>
            <p:cNvSpPr/>
            <p:nvPr/>
          </p:nvSpPr>
          <p:spPr>
            <a:xfrm>
              <a:off x="3842839" y="334347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9" name="Rectangle 1308">
              <a:extLst>
                <a:ext uri="{FF2B5EF4-FFF2-40B4-BE49-F238E27FC236}">
                  <a16:creationId xmlns:a16="http://schemas.microsoft.com/office/drawing/2014/main" id="{334FB467-38CB-D01B-C4E5-3402BA55A426}"/>
                </a:ext>
              </a:extLst>
            </p:cNvPr>
            <p:cNvSpPr/>
            <p:nvPr/>
          </p:nvSpPr>
          <p:spPr>
            <a:xfrm>
              <a:off x="3842839" y="3699516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0" name="Rectangle 1309">
              <a:extLst>
                <a:ext uri="{FF2B5EF4-FFF2-40B4-BE49-F238E27FC236}">
                  <a16:creationId xmlns:a16="http://schemas.microsoft.com/office/drawing/2014/main" id="{F51E2811-F6F2-9A26-AD8D-6790460E0E65}"/>
                </a:ext>
              </a:extLst>
            </p:cNvPr>
            <p:cNvSpPr/>
            <p:nvPr/>
          </p:nvSpPr>
          <p:spPr>
            <a:xfrm>
              <a:off x="3842839" y="358083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11" name="Rectangle 1310">
            <a:extLst>
              <a:ext uri="{FF2B5EF4-FFF2-40B4-BE49-F238E27FC236}">
                <a16:creationId xmlns:a16="http://schemas.microsoft.com/office/drawing/2014/main" id="{3F9A9618-9768-E073-E380-7A5ACA1437FC}"/>
              </a:ext>
            </a:extLst>
          </p:cNvPr>
          <p:cNvSpPr/>
          <p:nvPr/>
        </p:nvSpPr>
        <p:spPr>
          <a:xfrm>
            <a:off x="10026469" y="2070011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2" name="Rectangle 1311">
            <a:extLst>
              <a:ext uri="{FF2B5EF4-FFF2-40B4-BE49-F238E27FC236}">
                <a16:creationId xmlns:a16="http://schemas.microsoft.com/office/drawing/2014/main" id="{75B1BFAE-F4B2-E4AB-FE6A-6DBEF55B73AE}"/>
              </a:ext>
            </a:extLst>
          </p:cNvPr>
          <p:cNvSpPr/>
          <p:nvPr/>
        </p:nvSpPr>
        <p:spPr>
          <a:xfrm>
            <a:off x="10026469" y="2018319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3" name="Rectangle 1312">
            <a:extLst>
              <a:ext uri="{FF2B5EF4-FFF2-40B4-BE49-F238E27FC236}">
                <a16:creationId xmlns:a16="http://schemas.microsoft.com/office/drawing/2014/main" id="{A546E834-93D2-3BFB-96A6-BFDB8D348032}"/>
              </a:ext>
            </a:extLst>
          </p:cNvPr>
          <p:cNvSpPr/>
          <p:nvPr/>
        </p:nvSpPr>
        <p:spPr>
          <a:xfrm>
            <a:off x="10025757" y="2070011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4" name="Rectangle 1313">
            <a:extLst>
              <a:ext uri="{FF2B5EF4-FFF2-40B4-BE49-F238E27FC236}">
                <a16:creationId xmlns:a16="http://schemas.microsoft.com/office/drawing/2014/main" id="{0813D0BD-A464-C186-A05F-EE231A551EB7}"/>
              </a:ext>
            </a:extLst>
          </p:cNvPr>
          <p:cNvSpPr/>
          <p:nvPr/>
        </p:nvSpPr>
        <p:spPr>
          <a:xfrm>
            <a:off x="10025757" y="2018319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5" name="Rectangle 1314">
            <a:extLst>
              <a:ext uri="{FF2B5EF4-FFF2-40B4-BE49-F238E27FC236}">
                <a16:creationId xmlns:a16="http://schemas.microsoft.com/office/drawing/2014/main" id="{9DCF8A13-8FB2-AA31-9509-F184B6CA37E5}"/>
              </a:ext>
            </a:extLst>
          </p:cNvPr>
          <p:cNvSpPr/>
          <p:nvPr/>
        </p:nvSpPr>
        <p:spPr>
          <a:xfrm>
            <a:off x="10025757" y="2172870"/>
            <a:ext cx="251532" cy="51692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6" name="Rectangle 1315">
            <a:extLst>
              <a:ext uri="{FF2B5EF4-FFF2-40B4-BE49-F238E27FC236}">
                <a16:creationId xmlns:a16="http://schemas.microsoft.com/office/drawing/2014/main" id="{303C2B12-D987-B47E-5EE5-8493DEB10583}"/>
              </a:ext>
            </a:extLst>
          </p:cNvPr>
          <p:cNvSpPr/>
          <p:nvPr/>
        </p:nvSpPr>
        <p:spPr>
          <a:xfrm>
            <a:off x="10025757" y="2121178"/>
            <a:ext cx="251532" cy="51692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7" name="Rectangle 1316">
            <a:extLst>
              <a:ext uri="{FF2B5EF4-FFF2-40B4-BE49-F238E27FC236}">
                <a16:creationId xmlns:a16="http://schemas.microsoft.com/office/drawing/2014/main" id="{6F4D6074-26C1-7668-81FE-F0F93626955E}"/>
              </a:ext>
            </a:extLst>
          </p:cNvPr>
          <p:cNvSpPr/>
          <p:nvPr/>
        </p:nvSpPr>
        <p:spPr>
          <a:xfrm>
            <a:off x="10025045" y="2172870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8" name="Rectangle 1317">
            <a:extLst>
              <a:ext uri="{FF2B5EF4-FFF2-40B4-BE49-F238E27FC236}">
                <a16:creationId xmlns:a16="http://schemas.microsoft.com/office/drawing/2014/main" id="{6ADAC041-FA7A-A1A3-BA47-E73668C2391F}"/>
              </a:ext>
            </a:extLst>
          </p:cNvPr>
          <p:cNvSpPr/>
          <p:nvPr/>
        </p:nvSpPr>
        <p:spPr>
          <a:xfrm>
            <a:off x="10025045" y="2121178"/>
            <a:ext cx="125766" cy="51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19" name="Group 1318">
            <a:extLst>
              <a:ext uri="{FF2B5EF4-FFF2-40B4-BE49-F238E27FC236}">
                <a16:creationId xmlns:a16="http://schemas.microsoft.com/office/drawing/2014/main" id="{DD97DA8E-F0CF-E01A-45F5-D492F3D87D7F}"/>
              </a:ext>
            </a:extLst>
          </p:cNvPr>
          <p:cNvGrpSpPr/>
          <p:nvPr/>
        </p:nvGrpSpPr>
        <p:grpSpPr>
          <a:xfrm>
            <a:off x="10009123" y="2907491"/>
            <a:ext cx="252956" cy="257804"/>
            <a:chOff x="3842559" y="2002330"/>
            <a:chExt cx="492026" cy="586061"/>
          </a:xfrm>
        </p:grpSpPr>
        <p:sp>
          <p:nvSpPr>
            <p:cNvPr id="1320" name="Rectangle 1319">
              <a:extLst>
                <a:ext uri="{FF2B5EF4-FFF2-40B4-BE49-F238E27FC236}">
                  <a16:creationId xmlns:a16="http://schemas.microsoft.com/office/drawing/2014/main" id="{7740512C-D15C-016E-52C8-D68DBCF06C8B}"/>
                </a:ext>
              </a:extLst>
            </p:cNvPr>
            <p:cNvSpPr/>
            <p:nvPr/>
          </p:nvSpPr>
          <p:spPr>
            <a:xfrm>
              <a:off x="3843948" y="2121008"/>
              <a:ext cx="490637" cy="118679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1" name="Rectangle 1320">
              <a:extLst>
                <a:ext uri="{FF2B5EF4-FFF2-40B4-BE49-F238E27FC236}">
                  <a16:creationId xmlns:a16="http://schemas.microsoft.com/office/drawing/2014/main" id="{1182924E-31B8-D01B-69F3-5A41D21DAAC9}"/>
                </a:ext>
              </a:extLst>
            </p:cNvPr>
            <p:cNvSpPr/>
            <p:nvPr/>
          </p:nvSpPr>
          <p:spPr>
            <a:xfrm>
              <a:off x="3843948" y="2002330"/>
              <a:ext cx="490637" cy="118679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2" name="Rectangle 1321">
              <a:extLst>
                <a:ext uri="{FF2B5EF4-FFF2-40B4-BE49-F238E27FC236}">
                  <a16:creationId xmlns:a16="http://schemas.microsoft.com/office/drawing/2014/main" id="{CCF7C3B3-E72C-B050-3E37-37EE69C29D45}"/>
                </a:ext>
              </a:extLst>
            </p:cNvPr>
            <p:cNvSpPr/>
            <p:nvPr/>
          </p:nvSpPr>
          <p:spPr>
            <a:xfrm>
              <a:off x="3843948" y="2358367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3" name="Rectangle 1322">
              <a:extLst>
                <a:ext uri="{FF2B5EF4-FFF2-40B4-BE49-F238E27FC236}">
                  <a16:creationId xmlns:a16="http://schemas.microsoft.com/office/drawing/2014/main" id="{72730B00-6088-B970-45A5-27CB10B7BE13}"/>
                </a:ext>
              </a:extLst>
            </p:cNvPr>
            <p:cNvSpPr/>
            <p:nvPr/>
          </p:nvSpPr>
          <p:spPr>
            <a:xfrm>
              <a:off x="3843948" y="2239688"/>
              <a:ext cx="490637" cy="118679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4" name="Rectangle 1323">
              <a:extLst>
                <a:ext uri="{FF2B5EF4-FFF2-40B4-BE49-F238E27FC236}">
                  <a16:creationId xmlns:a16="http://schemas.microsoft.com/office/drawing/2014/main" id="{B25D7630-579A-6290-9F52-2F25E1ABF0E7}"/>
                </a:ext>
              </a:extLst>
            </p:cNvPr>
            <p:cNvSpPr/>
            <p:nvPr/>
          </p:nvSpPr>
          <p:spPr>
            <a:xfrm>
              <a:off x="3842559" y="212100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5" name="Rectangle 1324">
              <a:extLst>
                <a:ext uri="{FF2B5EF4-FFF2-40B4-BE49-F238E27FC236}">
                  <a16:creationId xmlns:a16="http://schemas.microsoft.com/office/drawing/2014/main" id="{7332056E-C5E6-6A41-644B-32DA2945561B}"/>
                </a:ext>
              </a:extLst>
            </p:cNvPr>
            <p:cNvSpPr/>
            <p:nvPr/>
          </p:nvSpPr>
          <p:spPr>
            <a:xfrm>
              <a:off x="3842559" y="2002330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6" name="Rectangle 1325">
              <a:extLst>
                <a:ext uri="{FF2B5EF4-FFF2-40B4-BE49-F238E27FC236}">
                  <a16:creationId xmlns:a16="http://schemas.microsoft.com/office/drawing/2014/main" id="{945837C3-0A3F-04C6-97D4-7404B3F4BEC4}"/>
                </a:ext>
              </a:extLst>
            </p:cNvPr>
            <p:cNvSpPr/>
            <p:nvPr/>
          </p:nvSpPr>
          <p:spPr>
            <a:xfrm>
              <a:off x="3842559" y="2358367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7" name="Rectangle 1326">
              <a:extLst>
                <a:ext uri="{FF2B5EF4-FFF2-40B4-BE49-F238E27FC236}">
                  <a16:creationId xmlns:a16="http://schemas.microsoft.com/office/drawing/2014/main" id="{EDD3DFDC-CA47-DA6F-AB27-370992A795B6}"/>
                </a:ext>
              </a:extLst>
            </p:cNvPr>
            <p:cNvSpPr/>
            <p:nvPr/>
          </p:nvSpPr>
          <p:spPr>
            <a:xfrm>
              <a:off x="3842559" y="2239688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8" name="Rectangle 1327">
              <a:extLst>
                <a:ext uri="{FF2B5EF4-FFF2-40B4-BE49-F238E27FC236}">
                  <a16:creationId xmlns:a16="http://schemas.microsoft.com/office/drawing/2014/main" id="{6C5C185D-6990-91B0-7CA3-8E609EFDDE75}"/>
                </a:ext>
              </a:extLst>
            </p:cNvPr>
            <p:cNvSpPr/>
            <p:nvPr/>
          </p:nvSpPr>
          <p:spPr>
            <a:xfrm>
              <a:off x="3843948" y="2469712"/>
              <a:ext cx="490637" cy="1186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9" name="Rectangle 1328">
              <a:extLst>
                <a:ext uri="{FF2B5EF4-FFF2-40B4-BE49-F238E27FC236}">
                  <a16:creationId xmlns:a16="http://schemas.microsoft.com/office/drawing/2014/main" id="{F177B7CB-A114-3432-6D9E-B648C7F56F02}"/>
                </a:ext>
              </a:extLst>
            </p:cNvPr>
            <p:cNvSpPr/>
            <p:nvPr/>
          </p:nvSpPr>
          <p:spPr>
            <a:xfrm>
              <a:off x="3842559" y="2469712"/>
              <a:ext cx="245318" cy="1186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0" name="Group 1329">
            <a:extLst>
              <a:ext uri="{FF2B5EF4-FFF2-40B4-BE49-F238E27FC236}">
                <a16:creationId xmlns:a16="http://schemas.microsoft.com/office/drawing/2014/main" id="{25D47862-45FF-C0BC-D4A4-C0446A65B543}"/>
              </a:ext>
            </a:extLst>
          </p:cNvPr>
          <p:cNvGrpSpPr/>
          <p:nvPr/>
        </p:nvGrpSpPr>
        <p:grpSpPr>
          <a:xfrm>
            <a:off x="10033315" y="4297223"/>
            <a:ext cx="252244" cy="103384"/>
            <a:chOff x="3847081" y="755581"/>
            <a:chExt cx="273548" cy="128342"/>
          </a:xfrm>
        </p:grpSpPr>
        <p:sp>
          <p:nvSpPr>
            <p:cNvPr id="1331" name="Rectangle 1330">
              <a:extLst>
                <a:ext uri="{FF2B5EF4-FFF2-40B4-BE49-F238E27FC236}">
                  <a16:creationId xmlns:a16="http://schemas.microsoft.com/office/drawing/2014/main" id="{E591BE64-40CF-7649-5FBA-41AD41896DF0}"/>
                </a:ext>
              </a:extLst>
            </p:cNvPr>
            <p:cNvSpPr/>
            <p:nvPr/>
          </p:nvSpPr>
          <p:spPr>
            <a:xfrm>
              <a:off x="3847853" y="819752"/>
              <a:ext cx="272776" cy="64171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2" name="Rectangle 1331">
              <a:extLst>
                <a:ext uri="{FF2B5EF4-FFF2-40B4-BE49-F238E27FC236}">
                  <a16:creationId xmlns:a16="http://schemas.microsoft.com/office/drawing/2014/main" id="{06F91A09-802F-342F-11EF-9AD9D9B66CA8}"/>
                </a:ext>
              </a:extLst>
            </p:cNvPr>
            <p:cNvSpPr/>
            <p:nvPr/>
          </p:nvSpPr>
          <p:spPr>
            <a:xfrm>
              <a:off x="3847853" y="755581"/>
              <a:ext cx="272776" cy="64171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3" name="Rectangle 1332">
              <a:extLst>
                <a:ext uri="{FF2B5EF4-FFF2-40B4-BE49-F238E27FC236}">
                  <a16:creationId xmlns:a16="http://schemas.microsoft.com/office/drawing/2014/main" id="{8C313D9C-2CDE-112F-4601-AD64CE58DE76}"/>
                </a:ext>
              </a:extLst>
            </p:cNvPr>
            <p:cNvSpPr/>
            <p:nvPr/>
          </p:nvSpPr>
          <p:spPr>
            <a:xfrm>
              <a:off x="3847081" y="819752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4" name="Rectangle 1333">
              <a:extLst>
                <a:ext uri="{FF2B5EF4-FFF2-40B4-BE49-F238E27FC236}">
                  <a16:creationId xmlns:a16="http://schemas.microsoft.com/office/drawing/2014/main" id="{3F905F4C-E217-87E9-A00C-159559639C1E}"/>
                </a:ext>
              </a:extLst>
            </p:cNvPr>
            <p:cNvSpPr/>
            <p:nvPr/>
          </p:nvSpPr>
          <p:spPr>
            <a:xfrm>
              <a:off x="3847081" y="755581"/>
              <a:ext cx="136388" cy="6417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35" name="Group 1334">
            <a:extLst>
              <a:ext uri="{FF2B5EF4-FFF2-40B4-BE49-F238E27FC236}">
                <a16:creationId xmlns:a16="http://schemas.microsoft.com/office/drawing/2014/main" id="{85E041DD-5DA9-4479-54A4-12D0D1FAA3B7}"/>
              </a:ext>
            </a:extLst>
          </p:cNvPr>
          <p:cNvGrpSpPr/>
          <p:nvPr/>
        </p:nvGrpSpPr>
        <p:grpSpPr>
          <a:xfrm>
            <a:off x="10007427" y="6028997"/>
            <a:ext cx="252957" cy="257935"/>
            <a:chOff x="3549410" y="5707704"/>
            <a:chExt cx="274321" cy="320203"/>
          </a:xfrm>
        </p:grpSpPr>
        <p:grpSp>
          <p:nvGrpSpPr>
            <p:cNvPr id="1336" name="Group 1335">
              <a:extLst>
                <a:ext uri="{FF2B5EF4-FFF2-40B4-BE49-F238E27FC236}">
                  <a16:creationId xmlns:a16="http://schemas.microsoft.com/office/drawing/2014/main" id="{233ADAA9-57EB-9FF2-7C25-028D46F29416}"/>
                </a:ext>
              </a:extLst>
            </p:cNvPr>
            <p:cNvGrpSpPr/>
            <p:nvPr/>
          </p:nvGrpSpPr>
          <p:grpSpPr>
            <a:xfrm>
              <a:off x="3549411" y="5707704"/>
              <a:ext cx="274320" cy="192024"/>
              <a:chOff x="4720651" y="6145116"/>
              <a:chExt cx="605309" cy="467009"/>
            </a:xfrm>
          </p:grpSpPr>
          <p:sp>
            <p:nvSpPr>
              <p:cNvPr id="1342" name="Rectangle 1341">
                <a:extLst>
                  <a:ext uri="{FF2B5EF4-FFF2-40B4-BE49-F238E27FC236}">
                    <a16:creationId xmlns:a16="http://schemas.microsoft.com/office/drawing/2014/main" id="{3D54A760-0718-1B57-8904-E301615BB9F2}"/>
                  </a:ext>
                </a:extLst>
              </p:cNvPr>
              <p:cNvSpPr/>
              <p:nvPr/>
            </p:nvSpPr>
            <p:spPr>
              <a:xfrm>
                <a:off x="4722359" y="6300786"/>
                <a:ext cx="603601" cy="1556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3" name="Rectangle 1342">
                <a:extLst>
                  <a:ext uri="{FF2B5EF4-FFF2-40B4-BE49-F238E27FC236}">
                    <a16:creationId xmlns:a16="http://schemas.microsoft.com/office/drawing/2014/main" id="{A520AC12-3803-86B7-2B3B-70F32BB4F16D}"/>
                  </a:ext>
                </a:extLst>
              </p:cNvPr>
              <p:cNvSpPr/>
              <p:nvPr/>
            </p:nvSpPr>
            <p:spPr>
              <a:xfrm>
                <a:off x="4722359" y="6145116"/>
                <a:ext cx="603601" cy="155669"/>
              </a:xfrm>
              <a:prstGeom prst="rect">
                <a:avLst/>
              </a:prstGeom>
              <a:solidFill>
                <a:srgbClr val="7030A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4" name="Rectangle 1343">
                <a:extLst>
                  <a:ext uri="{FF2B5EF4-FFF2-40B4-BE49-F238E27FC236}">
                    <a16:creationId xmlns:a16="http://schemas.microsoft.com/office/drawing/2014/main" id="{9FD42734-1B26-1231-E936-98881BCAB864}"/>
                  </a:ext>
                </a:extLst>
              </p:cNvPr>
              <p:cNvSpPr/>
              <p:nvPr/>
            </p:nvSpPr>
            <p:spPr>
              <a:xfrm>
                <a:off x="4722359" y="6456456"/>
                <a:ext cx="603601" cy="155669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5" name="Rectangle 1344">
                <a:extLst>
                  <a:ext uri="{FF2B5EF4-FFF2-40B4-BE49-F238E27FC236}">
                    <a16:creationId xmlns:a16="http://schemas.microsoft.com/office/drawing/2014/main" id="{8C9F8EB6-75B0-3C4D-37D6-90F01F681888}"/>
                  </a:ext>
                </a:extLst>
              </p:cNvPr>
              <p:cNvSpPr/>
              <p:nvPr/>
            </p:nvSpPr>
            <p:spPr>
              <a:xfrm>
                <a:off x="4720651" y="630078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6" name="Rectangle 1345">
                <a:extLst>
                  <a:ext uri="{FF2B5EF4-FFF2-40B4-BE49-F238E27FC236}">
                    <a16:creationId xmlns:a16="http://schemas.microsoft.com/office/drawing/2014/main" id="{8B656384-828F-CC1C-6120-B8D57DC7E38E}"/>
                  </a:ext>
                </a:extLst>
              </p:cNvPr>
              <p:cNvSpPr/>
              <p:nvPr/>
            </p:nvSpPr>
            <p:spPr>
              <a:xfrm>
                <a:off x="4720651" y="614511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7" name="Rectangle 1346">
                <a:extLst>
                  <a:ext uri="{FF2B5EF4-FFF2-40B4-BE49-F238E27FC236}">
                    <a16:creationId xmlns:a16="http://schemas.microsoft.com/office/drawing/2014/main" id="{084F3445-C476-CE37-D92C-30B4A210E1AD}"/>
                  </a:ext>
                </a:extLst>
              </p:cNvPr>
              <p:cNvSpPr/>
              <p:nvPr/>
            </p:nvSpPr>
            <p:spPr>
              <a:xfrm>
                <a:off x="4720651" y="6456456"/>
                <a:ext cx="301800" cy="15566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37" name="Group 1336">
              <a:extLst>
                <a:ext uri="{FF2B5EF4-FFF2-40B4-BE49-F238E27FC236}">
                  <a16:creationId xmlns:a16="http://schemas.microsoft.com/office/drawing/2014/main" id="{E0D7C3D3-99F9-D6A0-37D4-92DA3EF5B510}"/>
                </a:ext>
              </a:extLst>
            </p:cNvPr>
            <p:cNvGrpSpPr/>
            <p:nvPr/>
          </p:nvGrpSpPr>
          <p:grpSpPr>
            <a:xfrm>
              <a:off x="3549410" y="5899565"/>
              <a:ext cx="273548" cy="128342"/>
              <a:chOff x="3847081" y="755581"/>
              <a:chExt cx="273548" cy="128342"/>
            </a:xfrm>
          </p:grpSpPr>
          <p:sp>
            <p:nvSpPr>
              <p:cNvPr id="1338" name="Rectangle 1337">
                <a:extLst>
                  <a:ext uri="{FF2B5EF4-FFF2-40B4-BE49-F238E27FC236}">
                    <a16:creationId xmlns:a16="http://schemas.microsoft.com/office/drawing/2014/main" id="{A5C30312-DDD1-7F0D-B80B-2B151C08799F}"/>
                  </a:ext>
                </a:extLst>
              </p:cNvPr>
              <p:cNvSpPr/>
              <p:nvPr/>
            </p:nvSpPr>
            <p:spPr>
              <a:xfrm>
                <a:off x="3847853" y="819752"/>
                <a:ext cx="272776" cy="64171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9" name="Rectangle 1338">
                <a:extLst>
                  <a:ext uri="{FF2B5EF4-FFF2-40B4-BE49-F238E27FC236}">
                    <a16:creationId xmlns:a16="http://schemas.microsoft.com/office/drawing/2014/main" id="{7C451E2F-3643-9062-C2E1-81C64556375A}"/>
                  </a:ext>
                </a:extLst>
              </p:cNvPr>
              <p:cNvSpPr/>
              <p:nvPr/>
            </p:nvSpPr>
            <p:spPr>
              <a:xfrm>
                <a:off x="3847853" y="755581"/>
                <a:ext cx="272776" cy="64171"/>
              </a:xfrm>
              <a:prstGeom prst="rect">
                <a:avLst/>
              </a:prstGeom>
              <a:solidFill>
                <a:srgbClr val="00B050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0" name="Rectangle 1339">
                <a:extLst>
                  <a:ext uri="{FF2B5EF4-FFF2-40B4-BE49-F238E27FC236}">
                    <a16:creationId xmlns:a16="http://schemas.microsoft.com/office/drawing/2014/main" id="{13FD3BD9-B3F4-1C01-A78E-27E04E4FA1F3}"/>
                  </a:ext>
                </a:extLst>
              </p:cNvPr>
              <p:cNvSpPr/>
              <p:nvPr/>
            </p:nvSpPr>
            <p:spPr>
              <a:xfrm>
                <a:off x="3847081" y="819752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1" name="Rectangle 1340">
                <a:extLst>
                  <a:ext uri="{FF2B5EF4-FFF2-40B4-BE49-F238E27FC236}">
                    <a16:creationId xmlns:a16="http://schemas.microsoft.com/office/drawing/2014/main" id="{E4C158DB-B7FD-AE1B-2533-21C889AAF145}"/>
                  </a:ext>
                </a:extLst>
              </p:cNvPr>
              <p:cNvSpPr/>
              <p:nvPr/>
            </p:nvSpPr>
            <p:spPr>
              <a:xfrm>
                <a:off x="3847081" y="755581"/>
                <a:ext cx="136388" cy="641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349" name="Connector: Elbow 1348">
            <a:extLst>
              <a:ext uri="{FF2B5EF4-FFF2-40B4-BE49-F238E27FC236}">
                <a16:creationId xmlns:a16="http://schemas.microsoft.com/office/drawing/2014/main" id="{18AB1BFF-0365-73EC-566C-FEF4A8DE6B34}"/>
              </a:ext>
            </a:extLst>
          </p:cNvPr>
          <p:cNvCxnSpPr>
            <a:stCxn id="984" idx="0"/>
            <a:endCxn id="1175" idx="1"/>
          </p:cNvCxnSpPr>
          <p:nvPr/>
        </p:nvCxnSpPr>
        <p:spPr>
          <a:xfrm rot="16200000" flipH="1" flipV="1">
            <a:off x="5315986" y="-3992035"/>
            <a:ext cx="538920" cy="9177399"/>
          </a:xfrm>
          <a:prstGeom prst="bentConnector4">
            <a:avLst>
              <a:gd name="adj1" fmla="val -42418"/>
              <a:gd name="adj2" fmla="val 102491"/>
            </a:avLst>
          </a:prstGeom>
          <a:solidFill>
            <a:schemeClr val="tx1"/>
          </a:solidFill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0" name="Arrow: Right 1349">
            <a:extLst>
              <a:ext uri="{FF2B5EF4-FFF2-40B4-BE49-F238E27FC236}">
                <a16:creationId xmlns:a16="http://schemas.microsoft.com/office/drawing/2014/main" id="{F8161384-E70E-03F5-F108-2C4D8156919E}"/>
              </a:ext>
            </a:extLst>
          </p:cNvPr>
          <p:cNvSpPr/>
          <p:nvPr/>
        </p:nvSpPr>
        <p:spPr>
          <a:xfrm>
            <a:off x="9018206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1" name="Arrow: Right 1350">
            <a:extLst>
              <a:ext uri="{FF2B5EF4-FFF2-40B4-BE49-F238E27FC236}">
                <a16:creationId xmlns:a16="http://schemas.microsoft.com/office/drawing/2014/main" id="{2FAA87A5-9F13-62F7-6EFE-BA0E7338DC43}"/>
              </a:ext>
            </a:extLst>
          </p:cNvPr>
          <p:cNvSpPr/>
          <p:nvPr/>
        </p:nvSpPr>
        <p:spPr>
          <a:xfrm>
            <a:off x="10989445" y="701752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2" name="Arrow: Right 1351">
            <a:extLst>
              <a:ext uri="{FF2B5EF4-FFF2-40B4-BE49-F238E27FC236}">
                <a16:creationId xmlns:a16="http://schemas.microsoft.com/office/drawing/2014/main" id="{913949A7-76B7-6369-62EF-20915A8379AA}"/>
              </a:ext>
            </a:extLst>
          </p:cNvPr>
          <p:cNvSpPr/>
          <p:nvPr/>
        </p:nvSpPr>
        <p:spPr>
          <a:xfrm>
            <a:off x="9143093" y="3973117"/>
            <a:ext cx="312525" cy="3510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3" name="TextBox 1352">
            <a:extLst>
              <a:ext uri="{FF2B5EF4-FFF2-40B4-BE49-F238E27FC236}">
                <a16:creationId xmlns:a16="http://schemas.microsoft.com/office/drawing/2014/main" id="{AE573358-88A7-61C6-95B8-609687DA5B78}"/>
              </a:ext>
            </a:extLst>
          </p:cNvPr>
          <p:cNvSpPr txBox="1"/>
          <p:nvPr/>
        </p:nvSpPr>
        <p:spPr>
          <a:xfrm>
            <a:off x="9330731" y="8627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1354" name="TextBox 1353">
            <a:extLst>
              <a:ext uri="{FF2B5EF4-FFF2-40B4-BE49-F238E27FC236}">
                <a16:creationId xmlns:a16="http://schemas.microsoft.com/office/drawing/2014/main" id="{5C378200-4FCE-562A-54C5-BE532EB9B500}"/>
              </a:ext>
            </a:extLst>
          </p:cNvPr>
          <p:cNvSpPr txBox="1"/>
          <p:nvPr/>
        </p:nvSpPr>
        <p:spPr>
          <a:xfrm>
            <a:off x="10786793" y="300645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</a:p>
        </p:txBody>
      </p:sp>
      <p:sp>
        <p:nvSpPr>
          <p:cNvPr id="2" name="TextBox 582">
            <a:extLst>
              <a:ext uri="{FF2B5EF4-FFF2-40B4-BE49-F238E27FC236}">
                <a16:creationId xmlns:a16="http://schemas.microsoft.com/office/drawing/2014/main" id="{1B44EE8D-E205-CDA1-02B7-0C10D99FF709}"/>
              </a:ext>
            </a:extLst>
          </p:cNvPr>
          <p:cNvSpPr txBox="1"/>
          <p:nvPr/>
        </p:nvSpPr>
        <p:spPr>
          <a:xfrm>
            <a:off x="70852" y="1901328"/>
            <a:ext cx="1306736" cy="45781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  <a:ea typeface="Calibri"/>
                <a:cs typeface="Calibri"/>
              </a:rPr>
              <a:t>GPU 0</a:t>
            </a: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endParaRPr lang="en-US" sz="200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1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defRPr/>
            </a:pPr>
            <a:endParaRPr lang="en-US" sz="1350" b="1" i="1">
              <a:solidFill>
                <a:srgbClr val="ED7D31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 2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1" u="none" strike="noStrike" kern="1200" cap="none" spc="0" normalizeH="0" baseline="0" noProof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i="1">
                <a:solidFill>
                  <a:srgbClr val="ED7D31"/>
                </a:solidFill>
                <a:latin typeface="Calibri" panose="020F0502020204030204"/>
              </a:rPr>
              <a:t>GPU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4</a:t>
            </a:r>
            <a:endParaRPr lang="en-US" sz="2000" b="1" i="1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17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B20D-4746-046A-C0A1-25B083F8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8108-B4FC-F19E-F908-BF5A5505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MNMGDatalog</a:t>
            </a:r>
            <a:r>
              <a:rPr lang="en-US" dirty="0"/>
              <a:t>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1CF595-52C5-EBC6-AF0F-1F061B035B3A}"/>
              </a:ext>
            </a:extLst>
          </p:cNvPr>
          <p:cNvSpPr txBox="1"/>
          <p:nvPr/>
        </p:nvSpPr>
        <p:spPr>
          <a:xfrm>
            <a:off x="571497" y="6111277"/>
            <a:ext cx="1045332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Arial"/>
              </a:rPr>
              <a:t>Argonne Leadership Computing Facility. 2022. Polaris. </a:t>
            </a:r>
            <a:r>
              <a:rPr lang="en-US" sz="1050" dirty="0">
                <a:cs typeface="Arial"/>
                <a:hlinkClick r:id="rId3"/>
              </a:rPr>
              <a:t>https://www.alcf.anl.gov/polaris</a:t>
            </a:r>
            <a:endParaRPr lang="en-US" sz="1050" dirty="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Jure Leskovec and Andrej </a:t>
            </a:r>
            <a:r>
              <a:rPr lang="en-US" sz="1050" dirty="0" err="1"/>
              <a:t>Krevl</a:t>
            </a:r>
            <a:r>
              <a:rPr lang="en-US" sz="1050" dirty="0"/>
              <a:t>. 2014. SNAP Datasets: Stanford Large Network Dataset Collection. </a:t>
            </a:r>
            <a:r>
              <a:rPr lang="en-US" sz="1050" dirty="0">
                <a:hlinkClick r:id="rId4"/>
              </a:rPr>
              <a:t>http://snap.stanford.edu/data</a:t>
            </a:r>
            <a:endParaRPr lang="en-US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Timothy A. Davis and Yifan Hu. 2011. The University of Florida Sparse Matrix Collection. ACM Trans. Math. </a:t>
            </a:r>
            <a:r>
              <a:rPr lang="en-US" sz="1050" dirty="0" err="1"/>
              <a:t>Softw</a:t>
            </a:r>
            <a:r>
              <a:rPr lang="en-US" sz="1050" dirty="0"/>
              <a:t>. 38, 1, Article 1 (dec 2011), 25 pages. doi:10.1145/2049662.2049663</a:t>
            </a:r>
          </a:p>
        </p:txBody>
      </p:sp>
      <p:pic>
        <p:nvPicPr>
          <p:cNvPr id="2050" name="Picture 2" descr="Polaris | Argonne Leadership Computing Facility">
            <a:extLst>
              <a:ext uri="{FF2B5EF4-FFF2-40B4-BE49-F238E27FC236}">
                <a16:creationId xmlns:a16="http://schemas.microsoft.com/office/drawing/2014/main" id="{677BA679-3DBD-8915-C583-C7F439AB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79" y="1077555"/>
            <a:ext cx="3198080" cy="17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B55CA9-4D40-5350-9CD7-53150293A71D}"/>
              </a:ext>
            </a:extLst>
          </p:cNvPr>
          <p:cNvSpPr/>
          <p:nvPr/>
        </p:nvSpPr>
        <p:spPr>
          <a:xfrm>
            <a:off x="571494" y="2861777"/>
            <a:ext cx="302974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Polaris (Argonne National Lab)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4AA92-1A83-0D90-719D-4446FDE6D4C8}"/>
              </a:ext>
            </a:extLst>
          </p:cNvPr>
          <p:cNvSpPr/>
          <p:nvPr/>
        </p:nvSpPr>
        <p:spPr>
          <a:xfrm>
            <a:off x="5043659" y="1137838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Multi-threaded</a:t>
            </a:r>
            <a:endParaRPr lang="en-US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27CFA-B061-615D-19C5-56359146389E}"/>
              </a:ext>
            </a:extLst>
          </p:cNvPr>
          <p:cNvSpPr/>
          <p:nvPr/>
        </p:nvSpPr>
        <p:spPr>
          <a:xfrm>
            <a:off x="7011349" y="1143562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Multi-node</a:t>
            </a:r>
          </a:p>
          <a:p>
            <a:pPr algn="ctr"/>
            <a:r>
              <a:rPr lang="en-US"/>
              <a:t>Multi-threaded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F76EE9-EFB8-8CF4-633D-A312F0C69BC0}"/>
              </a:ext>
            </a:extLst>
          </p:cNvPr>
          <p:cNvSpPr/>
          <p:nvPr/>
        </p:nvSpPr>
        <p:spPr>
          <a:xfrm>
            <a:off x="8979039" y="1139701"/>
            <a:ext cx="1793565" cy="811005"/>
          </a:xfrm>
          <a:prstGeom prst="rect">
            <a:avLst/>
          </a:prstGeom>
          <a:noFill/>
          <a:ln w="28575">
            <a:solidFill>
              <a:srgbClr val="001E6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Single-GPU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F8D02262-A4B3-D68C-E36D-F9E7A8BED26B}"/>
              </a:ext>
            </a:extLst>
          </p:cNvPr>
          <p:cNvSpPr/>
          <p:nvPr/>
        </p:nvSpPr>
        <p:spPr>
          <a:xfrm>
            <a:off x="7011349" y="2180797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SLOG</a:t>
            </a: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A8238331-9731-D6F4-4BDF-E8E4003B7892}"/>
              </a:ext>
            </a:extLst>
          </p:cNvPr>
          <p:cNvSpPr/>
          <p:nvPr/>
        </p:nvSpPr>
        <p:spPr>
          <a:xfrm>
            <a:off x="8966482" y="2180797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GPUJoin</a:t>
            </a:r>
            <a:endParaRPr lang="en-US"/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17C6460A-3E7B-9CED-7E0F-D24C40A4CC85}"/>
              </a:ext>
            </a:extLst>
          </p:cNvPr>
          <p:cNvSpPr/>
          <p:nvPr/>
        </p:nvSpPr>
        <p:spPr>
          <a:xfrm>
            <a:off x="8966482" y="3062214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err="1"/>
              <a:t>GPULog</a:t>
            </a:r>
            <a:endParaRPr lang="en-US"/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5B58F2C6-3535-DCBF-B90C-586C947A4F9E}"/>
              </a:ext>
            </a:extLst>
          </p:cNvPr>
          <p:cNvSpPr/>
          <p:nvPr/>
        </p:nvSpPr>
        <p:spPr>
          <a:xfrm>
            <a:off x="5043659" y="2180797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Soufflé</a:t>
            </a:r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B9D3EB84-C485-12F8-9DB7-C4B29E545235}"/>
              </a:ext>
            </a:extLst>
          </p:cNvPr>
          <p:cNvSpPr/>
          <p:nvPr/>
        </p:nvSpPr>
        <p:spPr>
          <a:xfrm>
            <a:off x="8966482" y="3943631"/>
            <a:ext cx="1793564" cy="649224"/>
          </a:xfrm>
          <a:prstGeom prst="snip1Rect">
            <a:avLst/>
          </a:prstGeom>
          <a:noFill/>
          <a:ln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cuDF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634B483-EE3A-8FDB-EE49-4CC27E52E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58960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2EC4-2302-A573-1E86-8953D4A7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GPU benchmark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CCA99-D706-D456-63EB-CEF3B5CC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A5392-DFD0-5F3F-A5A3-78FB998D5C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09D1D-CD56-3A5C-A374-A30005B6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4" y="2387709"/>
            <a:ext cx="5228571" cy="175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84C76-3BAA-915F-E63C-5995E2FB4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2406757"/>
            <a:ext cx="5304762" cy="1733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0B0FA-CDE3-2CCC-52CC-3E7FF1868795}"/>
              </a:ext>
            </a:extLst>
          </p:cNvPr>
          <p:cNvSpPr txBox="1"/>
          <p:nvPr/>
        </p:nvSpPr>
        <p:spPr>
          <a:xfrm>
            <a:off x="823274" y="4128312"/>
            <a:ext cx="475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Transitive closure benchmark on single-GPU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022081-31E3-665E-2949-937356C597CF}"/>
              </a:ext>
            </a:extLst>
          </p:cNvPr>
          <p:cNvSpPr txBox="1"/>
          <p:nvPr/>
        </p:nvSpPr>
        <p:spPr>
          <a:xfrm>
            <a:off x="6594939" y="4140090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generation benchmark on single-GPU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53D27-980D-78AA-828B-97EEB6ACFCEF}"/>
              </a:ext>
            </a:extLst>
          </p:cNvPr>
          <p:cNvSpPr txBox="1"/>
          <p:nvPr/>
        </p:nvSpPr>
        <p:spPr>
          <a:xfrm>
            <a:off x="661481" y="4511624"/>
            <a:ext cx="50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Speedup up to 1.9x over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GPULog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, 20x over Souffle, 4.8x over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GPUJoin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1763C-770B-C390-20A9-22329D6A143B}"/>
              </a:ext>
            </a:extLst>
          </p:cNvPr>
          <p:cNvSpPr txBox="1"/>
          <p:nvPr/>
        </p:nvSpPr>
        <p:spPr>
          <a:xfrm>
            <a:off x="6521016" y="4509422"/>
            <a:ext cx="503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Speedup up to 7x over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GPULog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, 33.5x over Souffle, 35.4x over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cuDF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ECBB1C0-55BB-3D95-9018-B83B68DF7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3907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10" grpId="0"/>
      <p:bldP spid="11" grpId="0"/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D806-AE4B-CA6C-EBCF-F7D5BBDD2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A7A552-3169-6550-21BD-1E900A7ABE42}"/>
              </a:ext>
            </a:extLst>
          </p:cNvPr>
          <p:cNvSpPr txBox="1"/>
          <p:nvPr/>
        </p:nvSpPr>
        <p:spPr>
          <a:xfrm>
            <a:off x="5820922" y="3664707"/>
            <a:ext cx="6432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Base case: direct manager manages employee</a:t>
            </a:r>
          </a:p>
          <a:p>
            <a:r>
              <a:rPr lang="en-US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 :- Employees(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 != NULL.</a:t>
            </a:r>
          </a:p>
          <a:p>
            <a:endParaRPr lang="en-US" dirty="0">
              <a:solidFill>
                <a:srgbClr val="383A42"/>
              </a:solidFill>
              <a:latin typeface="ui-monospace"/>
            </a:endParaRP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Recursive case: indirect managers</a:t>
            </a:r>
          </a:p>
          <a:p>
            <a:r>
              <a:rPr lang="en-US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 :- Manager(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), Employees(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dirty="0">
                <a:solidFill>
                  <a:srgbClr val="383A42"/>
                </a:solidFill>
                <a:latin typeface="ui-monospace"/>
              </a:rPr>
              <a:t>).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1C707-539B-1ADB-04F0-3982DB696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Arial"/>
                <a:cs typeface="Arial"/>
              </a:rPr>
              <a:t>Advantages of Recursive Queries </a:t>
            </a:r>
            <a:r>
              <a:rPr lang="en-US" sz="3000" dirty="0">
                <a:latin typeface="Arial"/>
                <a:cs typeface="Arial"/>
              </a:rPr>
              <a:t>with </a:t>
            </a:r>
            <a:r>
              <a:rPr lang="en-US" sz="3000" dirty="0" err="1">
                <a:latin typeface="Arial"/>
                <a:cs typeface="Arial"/>
              </a:rPr>
              <a:t>Datalog</a:t>
            </a:r>
            <a:endParaRPr lang="en-US" sz="3000" dirty="0">
              <a:latin typeface="Arial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94FC80-AA3A-6264-0AD8-40464F0EF538}"/>
              </a:ext>
            </a:extLst>
          </p:cNvPr>
          <p:cNvSpPr/>
          <p:nvPr/>
        </p:nvSpPr>
        <p:spPr>
          <a:xfrm>
            <a:off x="3094931" y="1327490"/>
            <a:ext cx="6248209" cy="4682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Find all managers, including direct and indirect managers.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A3F48-F2DC-B09E-991E-DC24EDD35165}"/>
              </a:ext>
            </a:extLst>
          </p:cNvPr>
          <p:cNvSpPr txBox="1"/>
          <p:nvPr/>
        </p:nvSpPr>
        <p:spPr>
          <a:xfrm>
            <a:off x="405658" y="2898218"/>
            <a:ext cx="5760011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-- Recursive </a:t>
            </a:r>
            <a:r>
              <a:rPr lang="en-US" sz="1600" i="1" dirty="0">
                <a:solidFill>
                  <a:srgbClr val="A0A1A7"/>
                </a:solidFill>
                <a:latin typeface="ui-monospace"/>
              </a:rPr>
              <a:t>CTE to find all managers (direct and indirect)</a:t>
            </a:r>
            <a:endParaRPr lang="en-US" sz="1600" b="0" i="0" dirty="0">
              <a:solidFill>
                <a:srgbClr val="383A42"/>
              </a:solidFill>
              <a:effectLst/>
              <a:latin typeface="ui-monospace"/>
            </a:endParaRPr>
          </a:p>
          <a:p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WITH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RECURSIVE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ManagerHierarchy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AS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(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-- Base case: </a:t>
            </a:r>
            <a:r>
              <a:rPr lang="en-US" sz="1600" i="1" dirty="0">
                <a:solidFill>
                  <a:srgbClr val="A0A1A7"/>
                </a:solidFill>
                <a:latin typeface="ui-monospace"/>
              </a:rPr>
              <a:t>direct</a:t>
            </a: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 manager relationship </a:t>
            </a:r>
            <a:br>
              <a:rPr lang="en-US" sz="1600" b="0" i="1" dirty="0">
                <a:effectLst/>
                <a:latin typeface="ui-monospace"/>
              </a:rPr>
            </a:b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SELECT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EmpID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AS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EmployeeID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FROM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Employees </a:t>
            </a:r>
          </a:p>
          <a:p>
            <a:r>
              <a:rPr lang="en-US" sz="1600" dirty="0">
                <a:solidFill>
                  <a:srgbClr val="383A42"/>
                </a:solidFill>
                <a:latin typeface="ui-monospace"/>
              </a:rPr>
              <a:t>	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WHERE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IS NOT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NULL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UNION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1" dirty="0">
                <a:solidFill>
                  <a:srgbClr val="A0A1A7"/>
                </a:solidFill>
                <a:effectLst/>
                <a:latin typeface="ui-monospace"/>
              </a:rPr>
              <a:t>-- Recursive case: find manager of managers recursively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SELECT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mh.EmployeeID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e.ManagerID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FROM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ManagerHierarchy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mh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	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JOIN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Employees e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ON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mh.ManagerID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=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e.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EmpID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</a:p>
          <a:p>
            <a:r>
              <a:rPr lang="en-US" sz="1600" dirty="0">
                <a:solidFill>
                  <a:srgbClr val="383A42"/>
                </a:solidFill>
                <a:latin typeface="ui-monospace"/>
              </a:rPr>
              <a:t>	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WHERE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e.ManagerID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IS NOT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NULL</a:t>
            </a:r>
            <a:br>
              <a:rPr lang="en-US" sz="1600" b="0" i="0" dirty="0">
                <a:effectLst/>
                <a:latin typeface="ui-monospace"/>
              </a:rPr>
            </a:b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) </a:t>
            </a:r>
          </a:p>
          <a:p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SELECT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DISTINCT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,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EmployeeID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>
                <a:solidFill>
                  <a:srgbClr val="A626A4"/>
                </a:solidFill>
                <a:effectLst/>
                <a:latin typeface="ui-monospace"/>
              </a:rPr>
              <a:t>FROM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solidFill>
                  <a:srgbClr val="383A42"/>
                </a:solidFill>
                <a:effectLst/>
                <a:latin typeface="ui-monospace"/>
              </a:rPr>
              <a:t>ManagerHierarchy</a:t>
            </a:r>
            <a:r>
              <a:rPr lang="en-US" sz="1600" b="0" i="0" dirty="0">
                <a:solidFill>
                  <a:srgbClr val="383A42"/>
                </a:solidFill>
                <a:effectLst/>
                <a:latin typeface="ui-monospace"/>
              </a:rPr>
              <a:t> </a:t>
            </a:r>
            <a:r>
              <a:rPr lang="en-US" sz="1600" dirty="0">
                <a:solidFill>
                  <a:srgbClr val="A626A4"/>
                </a:solidFill>
                <a:latin typeface="ui-monospace"/>
              </a:rPr>
              <a:t>ORDER BY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 </a:t>
            </a:r>
            <a:r>
              <a:rPr lang="en-US" sz="1600" dirty="0" err="1">
                <a:solidFill>
                  <a:srgbClr val="383A42"/>
                </a:solidFill>
                <a:latin typeface="ui-monospace"/>
              </a:rPr>
              <a:t>ManagerID</a:t>
            </a:r>
            <a:r>
              <a:rPr lang="en-US" sz="1600" dirty="0">
                <a:solidFill>
                  <a:srgbClr val="383A42"/>
                </a:solidFill>
                <a:latin typeface="ui-monospace"/>
              </a:rPr>
              <a:t>;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2506EB-0BB0-82E8-DE17-DA363F31F07D}"/>
              </a:ext>
            </a:extLst>
          </p:cNvPr>
          <p:cNvGrpSpPr/>
          <p:nvPr/>
        </p:nvGrpSpPr>
        <p:grpSpPr>
          <a:xfrm>
            <a:off x="420696" y="832551"/>
            <a:ext cx="2418081" cy="1560199"/>
            <a:chOff x="280706" y="1544951"/>
            <a:chExt cx="4845378" cy="29018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DF6AC8A-33EE-8728-BFF0-ED65116090A6}"/>
                </a:ext>
              </a:extLst>
            </p:cNvPr>
            <p:cNvGrpSpPr/>
            <p:nvPr/>
          </p:nvGrpSpPr>
          <p:grpSpPr>
            <a:xfrm>
              <a:off x="280706" y="1544951"/>
              <a:ext cx="4845378" cy="2901885"/>
              <a:chOff x="280706" y="1544951"/>
              <a:chExt cx="4845378" cy="290188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DD8C0BD-BB26-8C42-2708-E6734FC7339D}"/>
                  </a:ext>
                </a:extLst>
              </p:cNvPr>
              <p:cNvSpPr/>
              <p:nvPr/>
            </p:nvSpPr>
            <p:spPr>
              <a:xfrm>
                <a:off x="280706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D2A91B-FB64-0A98-D222-85A1EBD3F8B8}"/>
                  </a:ext>
                </a:extLst>
              </p:cNvPr>
              <p:cNvSpPr/>
              <p:nvPr/>
            </p:nvSpPr>
            <p:spPr>
              <a:xfrm>
                <a:off x="1444379" y="1544951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E07651D-B3FD-5883-993C-F25D5B0E7433}"/>
                  </a:ext>
                </a:extLst>
              </p:cNvPr>
              <p:cNvSpPr/>
              <p:nvPr/>
            </p:nvSpPr>
            <p:spPr>
              <a:xfrm>
                <a:off x="1444379" y="4017383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852187E-64C0-521B-26FC-36F073DDBCBB}"/>
                  </a:ext>
                </a:extLst>
              </p:cNvPr>
              <p:cNvSpPr/>
              <p:nvPr/>
            </p:nvSpPr>
            <p:spPr>
              <a:xfrm>
                <a:off x="2775178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9EEFAD0-0EE2-C16F-DCED-D45E15BC494C}"/>
                  </a:ext>
                </a:extLst>
              </p:cNvPr>
              <p:cNvSpPr/>
              <p:nvPr/>
            </p:nvSpPr>
            <p:spPr>
              <a:xfrm>
                <a:off x="4647880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95B6461-2189-8809-2D1C-4D0CFCE4C84C}"/>
                  </a:ext>
                </a:extLst>
              </p:cNvPr>
              <p:cNvCxnSpPr/>
              <p:nvPr/>
            </p:nvCxnSpPr>
            <p:spPr>
              <a:xfrm flipV="1">
                <a:off x="688879" y="1911511"/>
                <a:ext cx="825532" cy="9894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F7EE097-A03E-64B7-2EF7-00A9593555C0}"/>
                  </a:ext>
                </a:extLst>
              </p:cNvPr>
              <p:cNvCxnSpPr/>
              <p:nvPr/>
            </p:nvCxnSpPr>
            <p:spPr>
              <a:xfrm>
                <a:off x="688879" y="3204609"/>
                <a:ext cx="825532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9ED76CC9-0C82-BBCA-F1EC-FE4A4B718665}"/>
                  </a:ext>
                </a:extLst>
              </p:cNvPr>
              <p:cNvCxnSpPr/>
              <p:nvPr/>
            </p:nvCxnSpPr>
            <p:spPr>
              <a:xfrm flipV="1">
                <a:off x="1852551" y="3204609"/>
                <a:ext cx="992658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22FCDD3-5EBF-3C41-4283-E0EC95375D73}"/>
                  </a:ext>
                </a:extLst>
              </p:cNvPr>
              <p:cNvCxnSpPr/>
              <p:nvPr/>
            </p:nvCxnSpPr>
            <p:spPr>
              <a:xfrm>
                <a:off x="3253382" y="3052775"/>
                <a:ext cx="139449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CF4953-06E1-774F-B88D-C0A87DED4A87}"/>
                </a:ext>
              </a:extLst>
            </p:cNvPr>
            <p:cNvSpPr/>
            <p:nvPr/>
          </p:nvSpPr>
          <p:spPr>
            <a:xfrm>
              <a:off x="2433009" y="1722559"/>
              <a:ext cx="509977" cy="4875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endParaRPr lang="en-US" b="1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F67563-7E18-D2F3-CB86-A32A7AC005AA}"/>
              </a:ext>
            </a:extLst>
          </p:cNvPr>
          <p:cNvGrpSpPr/>
          <p:nvPr/>
        </p:nvGrpSpPr>
        <p:grpSpPr>
          <a:xfrm>
            <a:off x="9731333" y="591584"/>
            <a:ext cx="2052779" cy="1916717"/>
            <a:chOff x="9199188" y="1149181"/>
            <a:chExt cx="4845378" cy="365235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FA90E7-9349-F35F-68BD-CF17A304E6FF}"/>
                </a:ext>
              </a:extLst>
            </p:cNvPr>
            <p:cNvSpPr/>
            <p:nvPr/>
          </p:nvSpPr>
          <p:spPr>
            <a:xfrm>
              <a:off x="9199188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848545-20CD-FF4C-FCD7-D7F16B4DAC59}"/>
                </a:ext>
              </a:extLst>
            </p:cNvPr>
            <p:cNvSpPr/>
            <p:nvPr/>
          </p:nvSpPr>
          <p:spPr>
            <a:xfrm>
              <a:off x="10362861" y="1899651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BF7860-8879-F3DF-6FB2-06A0E2F02187}"/>
                </a:ext>
              </a:extLst>
            </p:cNvPr>
            <p:cNvSpPr/>
            <p:nvPr/>
          </p:nvSpPr>
          <p:spPr>
            <a:xfrm>
              <a:off x="10362861" y="4372083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D40A92-A2DF-AAD4-71E2-AC2BC939D1F0}"/>
                </a:ext>
              </a:extLst>
            </p:cNvPr>
            <p:cNvSpPr/>
            <p:nvPr/>
          </p:nvSpPr>
          <p:spPr>
            <a:xfrm>
              <a:off x="11693660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7BA2F77-853F-897F-B5E3-D3A8530AFF53}"/>
                </a:ext>
              </a:extLst>
            </p:cNvPr>
            <p:cNvSpPr/>
            <p:nvPr/>
          </p:nvSpPr>
          <p:spPr>
            <a:xfrm>
              <a:off x="13566362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02BF6-8970-136A-3DC6-671E93C2E9D2}"/>
                </a:ext>
              </a:extLst>
            </p:cNvPr>
            <p:cNvCxnSpPr>
              <a:stCxn id="38" idx="7"/>
              <a:endCxn id="39" idx="3"/>
            </p:cNvCxnSpPr>
            <p:nvPr/>
          </p:nvCxnSpPr>
          <p:spPr>
            <a:xfrm flipV="1">
              <a:off x="9607361" y="2266211"/>
              <a:ext cx="825532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77E90A-60BA-2896-48B1-C2D6BCD1CA81}"/>
                </a:ext>
              </a:extLst>
            </p:cNvPr>
            <p:cNvCxnSpPr>
              <a:stCxn id="38" idx="5"/>
            </p:cNvCxnSpPr>
            <p:nvPr/>
          </p:nvCxnSpPr>
          <p:spPr>
            <a:xfrm>
              <a:off x="9607361" y="3559309"/>
              <a:ext cx="825532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323A45-D39C-0373-9A3C-1451CD207469}"/>
                </a:ext>
              </a:extLst>
            </p:cNvPr>
            <p:cNvCxnSpPr/>
            <p:nvPr/>
          </p:nvCxnSpPr>
          <p:spPr>
            <a:xfrm flipV="1">
              <a:off x="10771033" y="3559309"/>
              <a:ext cx="992658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66D40DA-6416-2829-6D60-AAC36B10DF78}"/>
                </a:ext>
              </a:extLst>
            </p:cNvPr>
            <p:cNvCxnSpPr/>
            <p:nvPr/>
          </p:nvCxnSpPr>
          <p:spPr>
            <a:xfrm>
              <a:off x="12171864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F5583BF-535F-F559-0CBF-8AB50F413585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9677392" y="3407476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B413D46-11CA-D617-6A39-F183BFE4D59F}"/>
                </a:ext>
              </a:extLst>
            </p:cNvPr>
            <p:cNvCxnSpPr/>
            <p:nvPr/>
          </p:nvCxnSpPr>
          <p:spPr>
            <a:xfrm flipV="1">
              <a:off x="10841065" y="3559310"/>
              <a:ext cx="2795328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5F7F0099-2544-2DB9-F209-92ACE861F4EC}"/>
                </a:ext>
              </a:extLst>
            </p:cNvPr>
            <p:cNvSpPr/>
            <p:nvPr/>
          </p:nvSpPr>
          <p:spPr>
            <a:xfrm>
              <a:off x="9438579" y="1149181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4FCFDFB-D91E-A9F1-21CD-D77261598F46}"/>
                </a:ext>
              </a:extLst>
            </p:cNvPr>
            <p:cNvSpPr/>
            <p:nvPr/>
          </p:nvSpPr>
          <p:spPr>
            <a:xfrm>
              <a:off x="12283243" y="2055917"/>
              <a:ext cx="608306" cy="5463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lang="en-US" b="1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4499FB2-0B92-272C-06F3-D424DD0BA28C}"/>
              </a:ext>
            </a:extLst>
          </p:cNvPr>
          <p:cNvSpPr txBox="1"/>
          <p:nvPr/>
        </p:nvSpPr>
        <p:spPr>
          <a:xfrm>
            <a:off x="420696" y="2584654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Finding recursive relationships using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333E3-38C7-561E-0CF1-A7A113E707E5}"/>
              </a:ext>
            </a:extLst>
          </p:cNvPr>
          <p:cNvSpPr txBox="1"/>
          <p:nvPr/>
        </p:nvSpPr>
        <p:spPr>
          <a:xfrm>
            <a:off x="5905180" y="2592387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Finding recursive relationships using </a:t>
            </a:r>
            <a:r>
              <a:rPr lang="en-US" b="1" dirty="0" err="1"/>
              <a:t>Datalog</a:t>
            </a:r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F9F6F7-16C7-86E1-D326-FE5ABC6B19FC}"/>
              </a:ext>
            </a:extLst>
          </p:cNvPr>
          <p:cNvSpPr/>
          <p:nvPr/>
        </p:nvSpPr>
        <p:spPr>
          <a:xfrm>
            <a:off x="1665561" y="3418542"/>
            <a:ext cx="9735642" cy="759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/>
              <a:t>Datalog</a:t>
            </a:r>
            <a:r>
              <a:rPr lang="en-US" dirty="0"/>
              <a:t> offers greater expressiveness and natural syntax for recursive</a:t>
            </a:r>
            <a:r>
              <a:rPr lang="en-US" i="1" dirty="0"/>
              <a:t> </a:t>
            </a:r>
            <a:r>
              <a:rPr lang="en-US" dirty="0"/>
              <a:t>queries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C541B-631E-D4BF-F566-5DE057D98D64}"/>
              </a:ext>
            </a:extLst>
          </p:cNvPr>
          <p:cNvSpPr txBox="1"/>
          <p:nvPr/>
        </p:nvSpPr>
        <p:spPr>
          <a:xfrm>
            <a:off x="562207" y="6608130"/>
            <a:ext cx="1083899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1000" dirty="0"/>
              <a:t>Shovon, A. R. (2024, April 23). Recursive queries in SQL and </a:t>
            </a:r>
            <a:r>
              <a:rPr lang="en-US" sz="1000" dirty="0" err="1"/>
              <a:t>Datalog</a:t>
            </a:r>
            <a:r>
              <a:rPr lang="en-US" sz="1000" dirty="0"/>
              <a:t>. Ahmedur Rahman Shovon. Retrieved June 22, 2024, from https://arshovon.com/blog/recursive-queries/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C67ED8-E459-ADD0-96DE-BA8756F17C00}"/>
              </a:ext>
            </a:extLst>
          </p:cNvPr>
          <p:cNvSpPr/>
          <p:nvPr/>
        </p:nvSpPr>
        <p:spPr>
          <a:xfrm>
            <a:off x="1665560" y="5193850"/>
            <a:ext cx="9745152" cy="759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Ideal for declarative analytics to find complex patterns over large datasets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336CEF-16CE-682B-0CAE-DF5758C43DAC}"/>
              </a:ext>
            </a:extLst>
          </p:cNvPr>
          <p:cNvSpPr/>
          <p:nvPr/>
        </p:nvSpPr>
        <p:spPr>
          <a:xfrm>
            <a:off x="1665560" y="4300160"/>
            <a:ext cx="9735642" cy="75998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As a logic programming language, it’s well-suited for deductive databases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91DA123-39A4-F2A5-744B-1B31819691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559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2478-3AB5-0642-8E2D-D1576324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Multi-node multi-GPU benchmark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C9DF621-29A4-A6ED-7015-657C2D87C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688" y="1030288"/>
            <a:ext cx="11126619" cy="49938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90571-F5C6-6370-44DD-B065CEE6606B}"/>
              </a:ext>
            </a:extLst>
          </p:cNvPr>
          <p:cNvSpPr txBox="1"/>
          <p:nvPr/>
        </p:nvSpPr>
        <p:spPr>
          <a:xfrm>
            <a:off x="2891722" y="6061193"/>
            <a:ext cx="640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Transitive closure benchmark and breakdown up to 32 GPUs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6A627-2F9E-0436-3EF8-EB5DF86551E8}"/>
              </a:ext>
            </a:extLst>
          </p:cNvPr>
          <p:cNvSpPr txBox="1"/>
          <p:nvPr/>
        </p:nvSpPr>
        <p:spPr>
          <a:xfrm>
            <a:off x="4746668" y="6421339"/>
            <a:ext cx="269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Speedup up to 32x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658E534-C794-F269-5FFB-4FFBA217E0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858821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303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E0716-C41A-C648-7422-2D43DC72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F830-8667-8EB4-3DF5-C10CD9B3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7808-B044-6331-8A83-27300130D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GPU portability of </a:t>
            </a:r>
            <a:r>
              <a:rPr lang="en-US" b="1" dirty="0" err="1">
                <a:solidFill>
                  <a:srgbClr val="FF0000"/>
                </a:solidFill>
                <a:latin typeface="Arial"/>
                <a:cs typeface="Arial"/>
              </a:rPr>
              <a:t>Datalog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652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3B55-DD2A-B593-CD08-9B248BA6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 Models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62DBDB-F660-DD12-5A06-F6CC150F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255" y="2201519"/>
            <a:ext cx="7498243" cy="3828115"/>
          </a:xfrm>
        </p:spPr>
      </p:pic>
      <p:pic>
        <p:nvPicPr>
          <p:cNvPr id="7" name="Picture 6" descr="A close up of a logo&#10;&#10;AI-generated content may be incorrect.">
            <a:extLst>
              <a:ext uri="{FF2B5EF4-FFF2-40B4-BE49-F238E27FC236}">
                <a16:creationId xmlns:a16="http://schemas.microsoft.com/office/drawing/2014/main" id="{56BBBD88-9A97-63C6-7628-952B6FB6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628" y="1062124"/>
            <a:ext cx="3204740" cy="852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ABA11-8247-8E4B-E83A-12A2243CDC77}"/>
              </a:ext>
            </a:extLst>
          </p:cNvPr>
          <p:cNvSpPr txBox="1"/>
          <p:nvPr/>
        </p:nvSpPr>
        <p:spPr>
          <a:xfrm>
            <a:off x="571499" y="6604084"/>
            <a:ext cx="104533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cs typeface="Arial"/>
              </a:rPr>
              <a:t>Rosetta-bench </a:t>
            </a:r>
            <a:r>
              <a:rPr lang="en-US" sz="1050" dirty="0" err="1">
                <a:cs typeface="Arial"/>
              </a:rPr>
              <a:t>Github</a:t>
            </a:r>
            <a:r>
              <a:rPr lang="en-US" sz="1050" dirty="0">
                <a:cs typeface="Arial"/>
              </a:rPr>
              <a:t> repository.</a:t>
            </a:r>
            <a:r>
              <a:rPr lang="en-US" sz="1050" b="1" dirty="0">
                <a:cs typeface="Arial"/>
              </a:rPr>
              <a:t> </a:t>
            </a:r>
            <a:r>
              <a:rPr lang="en-US" sz="1050" dirty="0">
                <a:cs typeface="Arial"/>
                <a:hlinkClick r:id="rId4"/>
              </a:rPr>
              <a:t>https://github.com/Meinersbur/rosetta</a:t>
            </a:r>
            <a:r>
              <a:rPr lang="en-US" sz="1050" b="1" dirty="0">
                <a:cs typeface="Arial"/>
              </a:rPr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E328738-F50D-85FC-B97A-92F46AAA7DF2}"/>
              </a:ext>
            </a:extLst>
          </p:cNvPr>
          <p:cNvSpPr txBox="1">
            <a:spLocks/>
          </p:cNvSpPr>
          <p:nvPr/>
        </p:nvSpPr>
        <p:spPr>
          <a:xfrm>
            <a:off x="571499" y="2201519"/>
            <a:ext cx="3426568" cy="31682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98550" indent="-1841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System Font Regular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Rosetta parallel programming models benchmarking framework</a:t>
            </a:r>
          </a:p>
          <a:p>
            <a:pPr marL="977900" lvl="1" indent="-342900"/>
            <a:r>
              <a:rPr lang="en-US" dirty="0"/>
              <a:t>Sequential</a:t>
            </a:r>
          </a:p>
          <a:p>
            <a:pPr marL="977900" lvl="1" indent="-342900"/>
            <a:r>
              <a:rPr lang="en-US" dirty="0"/>
              <a:t>OpenMP</a:t>
            </a:r>
          </a:p>
          <a:p>
            <a:pPr marL="977900" lvl="1" indent="-342900"/>
            <a:r>
              <a:rPr lang="en-US" dirty="0"/>
              <a:t>OpenMP-target</a:t>
            </a:r>
          </a:p>
          <a:p>
            <a:pPr marL="977900" lvl="1" indent="-342900"/>
            <a:r>
              <a:rPr lang="en-US" dirty="0"/>
              <a:t>CUDA</a:t>
            </a:r>
          </a:p>
          <a:p>
            <a:pPr marL="977900" lvl="1" indent="-342900"/>
            <a:r>
              <a:rPr lang="en-US" u="sng" dirty="0"/>
              <a:t>HIP</a:t>
            </a:r>
          </a:p>
          <a:p>
            <a:pPr marL="977900" lvl="1" indent="-342900"/>
            <a:r>
              <a:rPr lang="en-US" dirty="0"/>
              <a:t>SYCL</a:t>
            </a:r>
          </a:p>
        </p:txBody>
      </p:sp>
      <p:pic>
        <p:nvPicPr>
          <p:cNvPr id="14" name="Picture 13" descr="A close-up of a sign&#10;&#10;AI-generated content may be incorrect.">
            <a:extLst>
              <a:ext uri="{FF2B5EF4-FFF2-40B4-BE49-F238E27FC236}">
                <a16:creationId xmlns:a16="http://schemas.microsoft.com/office/drawing/2014/main" id="{6087FBC7-5A35-3258-40B3-9D48B530B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559516" y="403973"/>
            <a:ext cx="1060981" cy="84878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AA8CE3-D93D-EC1D-5F47-96A7B8C8D7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599728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5358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8D956-A2CC-E8B5-56C8-D1BEBA2B3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B74A-0939-544B-7F2D-2016FA01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GPULog</a:t>
            </a:r>
            <a:r>
              <a:rPr lang="en-US" dirty="0"/>
              <a:t>-HIP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C3109-0C76-87D9-E0AE-38C29BA13B8D}"/>
              </a:ext>
            </a:extLst>
          </p:cNvPr>
          <p:cNvSpPr txBox="1"/>
          <p:nvPr/>
        </p:nvSpPr>
        <p:spPr>
          <a:xfrm>
            <a:off x="571499" y="6604084"/>
            <a:ext cx="1045332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cs typeface="Arial"/>
              </a:rPr>
              <a:t>GPULog</a:t>
            </a:r>
            <a:r>
              <a:rPr lang="en-US" sz="1050" dirty="0">
                <a:cs typeface="Arial"/>
              </a:rPr>
              <a:t>-HIP </a:t>
            </a:r>
            <a:r>
              <a:rPr lang="en-US" sz="1050" dirty="0" err="1">
                <a:cs typeface="Arial"/>
              </a:rPr>
              <a:t>Github</a:t>
            </a:r>
            <a:r>
              <a:rPr lang="en-US" sz="1050" dirty="0">
                <a:cs typeface="Arial"/>
              </a:rPr>
              <a:t> repository. </a:t>
            </a:r>
            <a:r>
              <a:rPr lang="en-US" sz="1050" dirty="0">
                <a:cs typeface="Arial"/>
                <a:hlinkClick r:id="rId2"/>
              </a:rPr>
              <a:t>https://github.com/harp-lab/gdlog-hip</a:t>
            </a:r>
            <a:r>
              <a:rPr lang="en-US" sz="1050" dirty="0">
                <a:cs typeface="Arial"/>
              </a:rPr>
              <a:t> </a:t>
            </a:r>
            <a:r>
              <a:rPr lang="en-US" sz="1050" b="1" dirty="0">
                <a:cs typeface="Arial"/>
              </a:rPr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F3405F-6DD8-9D09-4E9F-178311A7332D}"/>
              </a:ext>
            </a:extLst>
          </p:cNvPr>
          <p:cNvSpPr txBox="1">
            <a:spLocks/>
          </p:cNvSpPr>
          <p:nvPr/>
        </p:nvSpPr>
        <p:spPr>
          <a:xfrm>
            <a:off x="571498" y="2240334"/>
            <a:ext cx="5084184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98550" indent="-1841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System Font Regular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Ported </a:t>
            </a:r>
            <a:r>
              <a:rPr lang="en-US" dirty="0" err="1"/>
              <a:t>GPULog</a:t>
            </a:r>
            <a:r>
              <a:rPr lang="en-US" dirty="0"/>
              <a:t> to </a:t>
            </a:r>
            <a:r>
              <a:rPr lang="en-US" dirty="0" err="1"/>
              <a:t>GPULog</a:t>
            </a:r>
            <a:r>
              <a:rPr lang="en-US" dirty="0"/>
              <a:t>-HIP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AMD MI250 (dual </a:t>
            </a:r>
            <a:r>
              <a:rPr lang="en-US" dirty="0" err="1"/>
              <a:t>chiplet</a:t>
            </a:r>
            <a:r>
              <a:rPr lang="en-US" dirty="0"/>
              <a:t>) ≈ Nvidia A100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GPULog</a:t>
            </a:r>
            <a:r>
              <a:rPr lang="en-US" dirty="0">
                <a:solidFill>
                  <a:srgbClr val="FF0000"/>
                </a:solidFill>
              </a:rPr>
              <a:t>-HIP uses only one MI250 </a:t>
            </a:r>
            <a:r>
              <a:rPr lang="en-US" dirty="0" err="1">
                <a:solidFill>
                  <a:srgbClr val="FF0000"/>
                </a:solidFill>
              </a:rPr>
              <a:t>chiplet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GPULog</a:t>
            </a:r>
            <a:r>
              <a:rPr lang="en-US" dirty="0">
                <a:solidFill>
                  <a:srgbClr val="FF0000"/>
                </a:solidFill>
              </a:rPr>
              <a:t> benefits from Nvidia RMM library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A9E529-F3C6-DA88-967F-011F8A8E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47" y="2116200"/>
            <a:ext cx="5871451" cy="26643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1D9360-E734-04FB-EC93-18905499B4DB}"/>
              </a:ext>
            </a:extLst>
          </p:cNvPr>
          <p:cNvSpPr/>
          <p:nvPr/>
        </p:nvSpPr>
        <p:spPr>
          <a:xfrm>
            <a:off x="5655682" y="4780556"/>
            <a:ext cx="609942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 err="1"/>
              <a:t>GPULog</a:t>
            </a:r>
            <a:r>
              <a:rPr lang="en-US" dirty="0"/>
              <a:t> and </a:t>
            </a:r>
            <a:r>
              <a:rPr lang="en-US" dirty="0" err="1"/>
              <a:t>GPULog</a:t>
            </a:r>
            <a:r>
              <a:rPr lang="en-US" dirty="0"/>
              <a:t>-HIP comparison on Nvidia and AMD GPUs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9FCF4C-5D4D-8178-2C0D-33E324180ECB}"/>
              </a:ext>
            </a:extLst>
          </p:cNvPr>
          <p:cNvSpPr/>
          <p:nvPr/>
        </p:nvSpPr>
        <p:spPr>
          <a:xfrm>
            <a:off x="8501974" y="2402732"/>
            <a:ext cx="2159541" cy="23778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5D1FC8-6E3B-D8E1-1056-E37517E79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716736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5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CC389-ABDF-433E-9274-503445BCE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5941-FABA-BD24-8808-FB117CCA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GPUJoin</a:t>
            </a:r>
            <a:r>
              <a:rPr lang="en-US" dirty="0"/>
              <a:t>-SYCL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88004F-D501-A1DF-1591-29B322E70916}"/>
              </a:ext>
            </a:extLst>
          </p:cNvPr>
          <p:cNvSpPr txBox="1"/>
          <p:nvPr/>
        </p:nvSpPr>
        <p:spPr>
          <a:xfrm>
            <a:off x="571498" y="6351165"/>
            <a:ext cx="1045332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cs typeface="Arial"/>
              </a:rPr>
              <a:t>oneAPI</a:t>
            </a:r>
            <a:r>
              <a:rPr lang="en-US" sz="1050" dirty="0">
                <a:cs typeface="Arial"/>
              </a:rPr>
              <a:t> Hackathon: CUDA to SYCL Migration </a:t>
            </a:r>
            <a:r>
              <a:rPr lang="en-US" sz="1050" dirty="0">
                <a:cs typeface="Arial"/>
                <a:hlinkClick r:id="rId3"/>
              </a:rPr>
              <a:t>https://oneapi-sycl-hackathon.devpost.com/</a:t>
            </a:r>
            <a:endParaRPr lang="en-US" sz="1050" dirty="0"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cs typeface="Arial"/>
              </a:rPr>
              <a:t>Github</a:t>
            </a:r>
            <a:r>
              <a:rPr lang="en-US" sz="1050" dirty="0">
                <a:cs typeface="Arial"/>
              </a:rPr>
              <a:t> repository: </a:t>
            </a:r>
            <a:r>
              <a:rPr lang="en-US" sz="1050" dirty="0">
                <a:cs typeface="Arial"/>
                <a:hlinkClick r:id="rId4"/>
              </a:rPr>
              <a:t>https://github.com/arsho/tc</a:t>
            </a:r>
            <a:r>
              <a:rPr lang="en-US" sz="1050" dirty="0">
                <a:cs typeface="Arial"/>
              </a:rPr>
              <a:t> </a:t>
            </a:r>
            <a:endParaRPr lang="en-US" sz="1050" b="1" dirty="0">
              <a:cs typeface="Arial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A061DE-FED9-2940-AF7B-32F002F748EF}"/>
              </a:ext>
            </a:extLst>
          </p:cNvPr>
          <p:cNvSpPr txBox="1">
            <a:spLocks/>
          </p:cNvSpPr>
          <p:nvPr/>
        </p:nvSpPr>
        <p:spPr>
          <a:xfrm>
            <a:off x="571498" y="2904534"/>
            <a:ext cx="5084184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98550" indent="-1841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System Font Regular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Ported </a:t>
            </a:r>
            <a:r>
              <a:rPr lang="en-US" dirty="0" err="1"/>
              <a:t>GPUJoin</a:t>
            </a:r>
            <a:r>
              <a:rPr lang="en-US" dirty="0"/>
              <a:t> to SYCL using </a:t>
            </a:r>
            <a:r>
              <a:rPr lang="en-US" dirty="0" err="1"/>
              <a:t>SYCLomatic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Required bug fixing of the generated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Scratch implementation of TC using SYCL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Won Intel® Arc A770 Limited Edition GPU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14DDB-5626-BAA1-0BAA-95B990D609EC}"/>
              </a:ext>
            </a:extLst>
          </p:cNvPr>
          <p:cNvSpPr/>
          <p:nvPr/>
        </p:nvSpPr>
        <p:spPr>
          <a:xfrm>
            <a:off x="6212020" y="5205016"/>
            <a:ext cx="459311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CUDA-based </a:t>
            </a:r>
            <a:r>
              <a:rPr lang="en-US" dirty="0" err="1"/>
              <a:t>GPUJoin</a:t>
            </a:r>
            <a:r>
              <a:rPr lang="en-US" dirty="0"/>
              <a:t> to SYCL using </a:t>
            </a:r>
            <a:r>
              <a:rPr lang="en-US" dirty="0" err="1"/>
              <a:t>SYCLomatic</a:t>
            </a:r>
            <a:endParaRPr lang="en-US" dirty="0"/>
          </a:p>
        </p:txBody>
      </p:sp>
      <p:pic>
        <p:nvPicPr>
          <p:cNvPr id="5122" name="Picture 2" descr="oneAPI Hackathon: CUDA to SYCL Migration">
            <a:extLst>
              <a:ext uri="{FF2B5EF4-FFF2-40B4-BE49-F238E27FC236}">
                <a16:creationId xmlns:a16="http://schemas.microsoft.com/office/drawing/2014/main" id="{F349B5CD-DF39-7C0F-A2AA-52309C7C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42" y="1238480"/>
            <a:ext cx="9700911" cy="129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52C3F-FFAF-5663-E19D-11FE74939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705" y="2679396"/>
            <a:ext cx="4875748" cy="2562825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3DB58C9-B694-4375-6695-C88FEEF5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6" y="5178074"/>
            <a:ext cx="2052536" cy="109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9E75AC4-E7A9-6E4A-28BD-B79E350B2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716736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171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74EC7-764A-DE9F-6F39-9E299BC0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67AB-A92B-56F6-FD09-EB7CE72F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D75CB-1CD2-3CA2-D9DC-906A9302C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Power analysis of </a:t>
            </a:r>
            <a:r>
              <a:rPr lang="en-US" b="1" dirty="0" err="1">
                <a:solidFill>
                  <a:srgbClr val="FF0000"/>
                </a:solidFill>
                <a:latin typeface="Arial"/>
                <a:cs typeface="Arial"/>
              </a:rPr>
              <a:t>Datalog</a:t>
            </a: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207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AC92-94BF-C322-1114-4867D25B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energy profiles across </a:t>
            </a:r>
            <a:r>
              <a:rPr lang="en-US" dirty="0" err="1"/>
              <a:t>Datalog</a:t>
            </a:r>
            <a:r>
              <a:rPr lang="en-US" dirty="0"/>
              <a:t> engines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506371-A272-1C9D-D51D-F500956C2FD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0769" y="1238480"/>
          <a:ext cx="9270458" cy="2568102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1767924">
                  <a:extLst>
                    <a:ext uri="{9D8B030D-6E8A-4147-A177-3AD203B41FA5}">
                      <a16:colId xmlns:a16="http://schemas.microsoft.com/office/drawing/2014/main" val="2039962369"/>
                    </a:ext>
                  </a:extLst>
                </a:gridCol>
                <a:gridCol w="3860339">
                  <a:extLst>
                    <a:ext uri="{9D8B030D-6E8A-4147-A177-3AD203B41FA5}">
                      <a16:colId xmlns:a16="http://schemas.microsoft.com/office/drawing/2014/main" val="2197462589"/>
                    </a:ext>
                  </a:extLst>
                </a:gridCol>
                <a:gridCol w="3642195">
                  <a:extLst>
                    <a:ext uri="{9D8B030D-6E8A-4147-A177-3AD203B41FA5}">
                      <a16:colId xmlns:a16="http://schemas.microsoft.com/office/drawing/2014/main" val="358090515"/>
                    </a:ext>
                  </a:extLst>
                </a:gridCol>
              </a:tblGrid>
              <a:tr h="4280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Engine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Join strategy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Data structure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365960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MNMGDatalog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Radix hash join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GPU Hash table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5821763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INLJoin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Index nested loop join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GPU struct array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974506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GPULog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Sorted hash join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Hash-Indexed Sorted Array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1028338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BJoin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Batch join with memory pooling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Hash-Indexed Sorted Array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167464"/>
                  </a:ext>
                </a:extLst>
              </a:tr>
              <a:tr h="42801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cuDF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Dataframe’s merge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Python’s </a:t>
                      </a:r>
                      <a:r>
                        <a:rPr lang="en-US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Dataframe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6377952"/>
                  </a:ext>
                </a:extLst>
              </a:tr>
            </a:tbl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592CD3E-95E6-65B7-5072-7819D6F200E7}"/>
              </a:ext>
            </a:extLst>
          </p:cNvPr>
          <p:cNvSpPr/>
          <p:nvPr/>
        </p:nvSpPr>
        <p:spPr>
          <a:xfrm>
            <a:off x="1460766" y="6081139"/>
            <a:ext cx="8978897" cy="408072"/>
          </a:xfrm>
          <a:custGeom>
            <a:avLst/>
            <a:gdLst>
              <a:gd name="connsiteX0" fmla="*/ 0 w 9857035"/>
              <a:gd name="connsiteY0" fmla="*/ 68013 h 408072"/>
              <a:gd name="connsiteX1" fmla="*/ 68013 w 9857035"/>
              <a:gd name="connsiteY1" fmla="*/ 0 h 408072"/>
              <a:gd name="connsiteX2" fmla="*/ 9789022 w 9857035"/>
              <a:gd name="connsiteY2" fmla="*/ 0 h 408072"/>
              <a:gd name="connsiteX3" fmla="*/ 9857035 w 9857035"/>
              <a:gd name="connsiteY3" fmla="*/ 68013 h 408072"/>
              <a:gd name="connsiteX4" fmla="*/ 9857035 w 9857035"/>
              <a:gd name="connsiteY4" fmla="*/ 340059 h 408072"/>
              <a:gd name="connsiteX5" fmla="*/ 9789022 w 9857035"/>
              <a:gd name="connsiteY5" fmla="*/ 408072 h 408072"/>
              <a:gd name="connsiteX6" fmla="*/ 68013 w 9857035"/>
              <a:gd name="connsiteY6" fmla="*/ 408072 h 408072"/>
              <a:gd name="connsiteX7" fmla="*/ 0 w 9857035"/>
              <a:gd name="connsiteY7" fmla="*/ 340059 h 408072"/>
              <a:gd name="connsiteX8" fmla="*/ 0 w 9857035"/>
              <a:gd name="connsiteY8" fmla="*/ 68013 h 40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57035" h="408072">
                <a:moveTo>
                  <a:pt x="0" y="68013"/>
                </a:moveTo>
                <a:cubicBezTo>
                  <a:pt x="0" y="30450"/>
                  <a:pt x="30450" y="0"/>
                  <a:pt x="68013" y="0"/>
                </a:cubicBezTo>
                <a:lnTo>
                  <a:pt x="9789022" y="0"/>
                </a:lnTo>
                <a:cubicBezTo>
                  <a:pt x="9826585" y="0"/>
                  <a:pt x="9857035" y="30450"/>
                  <a:pt x="9857035" y="68013"/>
                </a:cubicBezTo>
                <a:lnTo>
                  <a:pt x="9857035" y="340059"/>
                </a:lnTo>
                <a:cubicBezTo>
                  <a:pt x="9857035" y="377622"/>
                  <a:pt x="9826585" y="408072"/>
                  <a:pt x="9789022" y="408072"/>
                </a:cubicBezTo>
                <a:lnTo>
                  <a:pt x="68013" y="408072"/>
                </a:lnTo>
                <a:cubicBezTo>
                  <a:pt x="30450" y="408072"/>
                  <a:pt x="0" y="377622"/>
                  <a:pt x="0" y="340059"/>
                </a:cubicBezTo>
                <a:lnTo>
                  <a:pt x="0" y="68013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1360" tIns="111360" rIns="111360" bIns="111360" numCol="1" spcCol="1270" anchor="ctr" anchorCtr="0">
            <a:noAutofit/>
          </a:bodyPr>
          <a:lstStyle>
            <a:defPPr>
              <a:defRPr lang="en-US"/>
            </a:defPPr>
            <a:lvl1pPr marL="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6732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13464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01966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69288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836610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403932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971254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8577" algn="l" defTabSz="3134644" rtl="0" eaLnBrk="1" latinLnBrk="0" hangingPunct="1">
              <a:defRPr sz="62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i="0" kern="1200" dirty="0"/>
              <a:t>Tools</a:t>
            </a:r>
            <a:r>
              <a:rPr lang="en-US" sz="2000" b="0" i="0" kern="1200" dirty="0"/>
              <a:t>: </a:t>
            </a:r>
            <a:r>
              <a:rPr lang="en-US" sz="2000" b="0" i="0" kern="1200" dirty="0" err="1"/>
              <a:t>nvidia-smi</a:t>
            </a:r>
            <a:r>
              <a:rPr lang="en-US" sz="2000" b="0" i="0" kern="1200" dirty="0"/>
              <a:t>, </a:t>
            </a:r>
            <a:r>
              <a:rPr lang="en-US" sz="2000" b="0" i="0" kern="1200" dirty="0" err="1"/>
              <a:t>nvml</a:t>
            </a:r>
            <a:r>
              <a:rPr lang="en-US" sz="2000" dirty="0"/>
              <a:t>, NVIDIA Nsight systems, NVIDIA Nsight compute</a:t>
            </a:r>
            <a:endParaRPr lang="en-US" sz="2000" kern="1200" dirty="0"/>
          </a:p>
        </p:txBody>
      </p:sp>
      <p:pic>
        <p:nvPicPr>
          <p:cNvPr id="3" name="Picture 2" descr="Polaris | Argonne Leadership Computing Facility">
            <a:extLst>
              <a:ext uri="{FF2B5EF4-FFF2-40B4-BE49-F238E27FC236}">
                <a16:creationId xmlns:a16="http://schemas.microsoft.com/office/drawing/2014/main" id="{6F16DE94-1FAA-B200-C0F6-A3D12D46F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66" y="4062717"/>
            <a:ext cx="2475508" cy="139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BE5814-A398-CFF2-BA3E-930680D67258}"/>
              </a:ext>
            </a:extLst>
          </p:cNvPr>
          <p:cNvSpPr/>
          <p:nvPr/>
        </p:nvSpPr>
        <p:spPr>
          <a:xfrm>
            <a:off x="1460766" y="5455672"/>
            <a:ext cx="3799210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Polaris (Argonne National Lab)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1687DDF-1943-6177-5889-0C5C8D62E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183853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893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7641-5B8D-ACB5-A219-3512C408E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4923-8AB6-0981-5329-9B23366D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profile: TC energy consumption (single-GPU)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3E66F-DDD8-0291-5924-0506FD75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62500"/>
            <a:ext cx="12192000" cy="3561800"/>
          </a:xfrm>
          <a:prstGeom prst="rect">
            <a:avLst/>
          </a:prstGeom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832EB72B-AE52-3A67-7D41-CA744268E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579" y="1238480"/>
            <a:ext cx="2136922" cy="10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1C195-3C45-6031-24B3-B65A90D466AF}"/>
              </a:ext>
            </a:extLst>
          </p:cNvPr>
          <p:cNvSpPr txBox="1"/>
          <p:nvPr/>
        </p:nvSpPr>
        <p:spPr>
          <a:xfrm>
            <a:off x="5464501" y="1278470"/>
            <a:ext cx="6155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 is the total number of sampling intervals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baseline="-25000" dirty="0"/>
              <a:t>i​</a:t>
            </a:r>
            <a:r>
              <a:rPr lang="en-US" dirty="0"/>
              <a:t> is the power draw (in watts) measured at interval </a:t>
            </a:r>
            <a:r>
              <a:rPr lang="en-US" dirty="0" err="1"/>
              <a:t>i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Δt</a:t>
            </a:r>
            <a:r>
              <a:rPr lang="en-US" baseline="-25000" dirty="0"/>
              <a:t>i</a:t>
            </a:r>
            <a:r>
              <a:rPr lang="en-US" dirty="0"/>
              <a:t> is the time (in seconds) between samples </a:t>
            </a:r>
            <a:r>
              <a:rPr lang="en-US" dirty="0" err="1"/>
              <a:t>i</a:t>
            </a:r>
            <a:r>
              <a:rPr lang="en-US" dirty="0"/>
              <a:t> and </a:t>
            </a:r>
            <a:r>
              <a:rPr lang="en-US" dirty="0" err="1"/>
              <a:t>i</a:t>
            </a:r>
            <a:r>
              <a:rPr lang="en-US" dirty="0"/>
              <a:t> - 1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AD6E1FF-69ED-590D-9D7C-53AA78866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30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4192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F89FDA-A955-67B5-BE20-05D33DEB5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121" y="0"/>
            <a:ext cx="4822588" cy="65624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8CD16-B80E-222B-D6AE-4CFE7E04DD13}"/>
              </a:ext>
            </a:extLst>
          </p:cNvPr>
          <p:cNvSpPr txBox="1"/>
          <p:nvPr/>
        </p:nvSpPr>
        <p:spPr>
          <a:xfrm>
            <a:off x="5946026" y="6562437"/>
            <a:ext cx="615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/>
              <a:t>Power draw (TC)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C6C01-60EA-9FF1-8A22-D4B01C9D435F}"/>
              </a:ext>
            </a:extLst>
          </p:cNvPr>
          <p:cNvSpPr txBox="1"/>
          <p:nvPr/>
        </p:nvSpPr>
        <p:spPr>
          <a:xfrm>
            <a:off x="0" y="3068359"/>
            <a:ext cx="6095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BJoin’s</a:t>
            </a:r>
            <a:r>
              <a:rPr lang="en-US" dirty="0"/>
              <a:t> memory pooling draws more power, runs faster for larger iterations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HISA-based joins (</a:t>
            </a:r>
            <a:r>
              <a:rPr lang="en-US" dirty="0" err="1"/>
              <a:t>BJoin</a:t>
            </a:r>
            <a:r>
              <a:rPr lang="en-US" dirty="0"/>
              <a:t>, </a:t>
            </a:r>
            <a:r>
              <a:rPr lang="en-US" dirty="0" err="1"/>
              <a:t>GPULog</a:t>
            </a:r>
            <a:r>
              <a:rPr lang="en-US" dirty="0"/>
              <a:t>) use more energy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Simpler GPU friendly data structure (</a:t>
            </a:r>
            <a:r>
              <a:rPr lang="en-US" dirty="0" err="1"/>
              <a:t>MNMGDatalog</a:t>
            </a:r>
            <a:r>
              <a:rPr lang="en-US" dirty="0"/>
              <a:t> and </a:t>
            </a:r>
            <a:r>
              <a:rPr lang="en-US" dirty="0" err="1"/>
              <a:t>INLJoin</a:t>
            </a:r>
            <a:r>
              <a:rPr lang="en-US" dirty="0"/>
              <a:t>) draws less power but could run longer</a:t>
            </a:r>
          </a:p>
        </p:txBody>
      </p:sp>
    </p:spTree>
    <p:extLst>
      <p:ext uri="{BB962C8B-B14F-4D97-AF65-F5344CB8AC3E}">
        <p14:creationId xmlns:p14="http://schemas.microsoft.com/office/powerpoint/2010/main" val="392376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9B958-C7AC-A071-44FF-DB4533B1C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415C9-CE07-0BC0-86D8-C174A3F1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profile: TC energy consumption (multi-GPUs)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3948A-81C0-5C80-3B18-6AD7FC0C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71" y="1713260"/>
            <a:ext cx="7798054" cy="3636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065E4A-323A-A33A-4CDA-F3E84E0128E9}"/>
              </a:ext>
            </a:extLst>
          </p:cNvPr>
          <p:cNvSpPr/>
          <p:nvPr/>
        </p:nvSpPr>
        <p:spPr>
          <a:xfrm>
            <a:off x="2413772" y="5486400"/>
            <a:ext cx="736445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TC energy consumption (1 - 4 GPUs) for </a:t>
            </a:r>
            <a:r>
              <a:rPr lang="en-US" dirty="0" err="1"/>
              <a:t>usroads</a:t>
            </a:r>
            <a:r>
              <a:rPr lang="en-US" dirty="0"/>
              <a:t> dataset using </a:t>
            </a:r>
            <a:r>
              <a:rPr lang="en-US" dirty="0" err="1"/>
              <a:t>MNMGDatalog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A977F4-F6CD-3396-145A-0D1F1BC8B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30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59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23CF-879B-ACDF-9D0C-66964AB3E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A2DB-E248-AE37-79DC-FF5434C8E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 dirty="0" err="1">
                <a:solidFill>
                  <a:srgbClr val="C00000"/>
                </a:solidFill>
                <a:latin typeface="Arial"/>
                <a:cs typeface="Arial"/>
              </a:rPr>
              <a:t>Datalog</a:t>
            </a:r>
            <a:r>
              <a:rPr lang="en-US" sz="3000" dirty="0">
                <a:solidFill>
                  <a:srgbClr val="C00000"/>
                </a:solidFill>
                <a:latin typeface="Arial"/>
                <a:cs typeface="Arial"/>
              </a:rPr>
              <a:t> Rules</a:t>
            </a:r>
            <a:r>
              <a:rPr lang="en-US" sz="3000" dirty="0">
                <a:latin typeface="Arial"/>
                <a:cs typeface="Arial"/>
              </a:rPr>
              <a:t> 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930D8-83BF-EF47-567D-53249A4377CA}"/>
              </a:ext>
            </a:extLst>
          </p:cNvPr>
          <p:cNvSpPr txBox="1"/>
          <p:nvPr/>
        </p:nvSpPr>
        <p:spPr>
          <a:xfrm>
            <a:off x="562207" y="6571983"/>
            <a:ext cx="1083899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1000" err="1"/>
              <a:t>Gilray</a:t>
            </a:r>
            <a:r>
              <a:rPr lang="en-US" sz="1000"/>
              <a:t>, T., &amp; Kumar, S. (2019, December). Distributed relational algebra at scale. In </a:t>
            </a:r>
            <a:r>
              <a:rPr lang="en-US" sz="1000" i="1"/>
              <a:t>2019 IEEE 26th International Conference on High Performance Computing, Data, and Analytics (</a:t>
            </a:r>
            <a:r>
              <a:rPr lang="en-US" sz="1000" i="1" err="1"/>
              <a:t>HiPC</a:t>
            </a:r>
            <a:r>
              <a:rPr lang="en-US" sz="1000" i="1"/>
              <a:t>)</a:t>
            </a:r>
            <a:r>
              <a:rPr lang="en-US" sz="1000"/>
              <a:t> (pp. 12-22). IEEE.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399090-7E15-FE3B-53B3-347AE66E7D70}"/>
              </a:ext>
            </a:extLst>
          </p:cNvPr>
          <p:cNvGrpSpPr/>
          <p:nvPr/>
        </p:nvGrpSpPr>
        <p:grpSpPr>
          <a:xfrm>
            <a:off x="98756" y="2075879"/>
            <a:ext cx="4916702" cy="1494969"/>
            <a:chOff x="234892" y="2483141"/>
            <a:chExt cx="3447875" cy="14949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F797DF-EAF7-8F31-224E-36404D5AE735}"/>
                </a:ext>
              </a:extLst>
            </p:cNvPr>
            <p:cNvSpPr txBox="1"/>
            <p:nvPr/>
          </p:nvSpPr>
          <p:spPr>
            <a:xfrm>
              <a:off x="234892" y="2651194"/>
              <a:ext cx="3447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Datalog</a:t>
              </a:r>
              <a:r>
                <a:rPr lang="en-US" b="1" dirty="0"/>
                <a:t> Rules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528C4E-B148-A1BB-AC2A-C0EF68D0D075}"/>
                </a:ext>
              </a:extLst>
            </p:cNvPr>
            <p:cNvSpPr/>
            <p:nvPr/>
          </p:nvSpPr>
          <p:spPr>
            <a:xfrm>
              <a:off x="234892" y="2483141"/>
              <a:ext cx="3447875" cy="149496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350B3074-A298-2480-1978-7AA46B099F26}"/>
              </a:ext>
            </a:extLst>
          </p:cNvPr>
          <p:cNvSpPr/>
          <p:nvPr/>
        </p:nvSpPr>
        <p:spPr>
          <a:xfrm>
            <a:off x="5026576" y="2780991"/>
            <a:ext cx="510233" cy="253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D5D722-A2B4-CAD4-1A37-544149CD6A4F}"/>
              </a:ext>
            </a:extLst>
          </p:cNvPr>
          <p:cNvGrpSpPr/>
          <p:nvPr/>
        </p:nvGrpSpPr>
        <p:grpSpPr>
          <a:xfrm>
            <a:off x="8267881" y="2066997"/>
            <a:ext cx="3804233" cy="1494969"/>
            <a:chOff x="234892" y="2483141"/>
            <a:chExt cx="3481585" cy="149496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163F8C-3A52-5CB8-B02E-8C051C9CFD33}"/>
                </a:ext>
              </a:extLst>
            </p:cNvPr>
            <p:cNvSpPr txBox="1"/>
            <p:nvPr/>
          </p:nvSpPr>
          <p:spPr>
            <a:xfrm>
              <a:off x="268601" y="2673872"/>
              <a:ext cx="34478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Iterative Relational Algebra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F9FC16-E002-1450-5148-4C534B693FE2}"/>
                </a:ext>
              </a:extLst>
            </p:cNvPr>
            <p:cNvSpPr/>
            <p:nvPr/>
          </p:nvSpPr>
          <p:spPr>
            <a:xfrm>
              <a:off x="234892" y="2483141"/>
              <a:ext cx="3447875" cy="1494969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CE1BA3-7AAF-CED2-66D1-5B3CD7E8352B}"/>
              </a:ext>
            </a:extLst>
          </p:cNvPr>
          <p:cNvGrpSpPr/>
          <p:nvPr/>
        </p:nvGrpSpPr>
        <p:grpSpPr>
          <a:xfrm>
            <a:off x="8383967" y="2689380"/>
            <a:ext cx="3556498" cy="1985289"/>
            <a:chOff x="8103947" y="2910909"/>
            <a:chExt cx="3556498" cy="198528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DC91CD4-F7F2-E9E8-9DA3-523B7717E508}"/>
                </a:ext>
              </a:extLst>
            </p:cNvPr>
            <p:cNvGrpSpPr/>
            <p:nvPr/>
          </p:nvGrpSpPr>
          <p:grpSpPr>
            <a:xfrm>
              <a:off x="8103947" y="2910909"/>
              <a:ext cx="3556498" cy="1985289"/>
              <a:chOff x="9102237" y="2776431"/>
              <a:chExt cx="3556498" cy="198528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6D3EB79-A0F3-05A1-4336-8F4170CC17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02237" y="2776431"/>
                <a:ext cx="3556498" cy="450027"/>
              </a:xfrm>
              <a:prstGeom prst="rect">
                <a:avLst/>
              </a:prstGeom>
            </p:spPr>
          </p:pic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351D16B-C7B8-DBFB-5DB8-03E24DDEBF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87072" y="3110979"/>
                <a:ext cx="0" cy="84534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731C7CDB-F0F3-670E-43BD-B872748B76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7576" y="3113410"/>
                <a:ext cx="0" cy="81396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5B6FCD3-0192-B5C6-9B0E-FA4A36AF9C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83844" y="3129851"/>
                <a:ext cx="858792" cy="8199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B8CE42-2ED8-93F2-1E7B-84429C56F96E}"/>
                  </a:ext>
                </a:extLst>
              </p:cNvPr>
              <p:cNvSpPr/>
              <p:nvPr/>
            </p:nvSpPr>
            <p:spPr>
              <a:xfrm>
                <a:off x="9444008" y="4392388"/>
                <a:ext cx="29253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Relational algebra operations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94C01AB-B993-8AB9-37D7-2CCA386669B6}"/>
                  </a:ext>
                </a:extLst>
              </p:cNvPr>
              <p:cNvSpPr/>
              <p:nvPr/>
            </p:nvSpPr>
            <p:spPr>
              <a:xfrm>
                <a:off x="9202971" y="3942952"/>
                <a:ext cx="3272156" cy="447405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D4435FBE-1E71-20D1-2269-7F490EA4E156}"/>
                </a:ext>
              </a:extLst>
            </p:cNvPr>
            <p:cNvSpPr txBox="1"/>
            <p:nvPr/>
          </p:nvSpPr>
          <p:spPr>
            <a:xfrm>
              <a:off x="10806493" y="411025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Join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1F28A617-16B7-A51A-D471-E67A259AF635}"/>
                </a:ext>
              </a:extLst>
            </p:cNvPr>
            <p:cNvSpPr txBox="1"/>
            <p:nvPr/>
          </p:nvSpPr>
          <p:spPr>
            <a:xfrm>
              <a:off x="9191621" y="4116466"/>
              <a:ext cx="1164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Projection</a:t>
              </a:r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D1558B70-6ED3-1865-7943-BE4C5E924AE7}"/>
                </a:ext>
              </a:extLst>
            </p:cNvPr>
            <p:cNvSpPr txBox="1"/>
            <p:nvPr/>
          </p:nvSpPr>
          <p:spPr>
            <a:xfrm>
              <a:off x="8204681" y="411991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Union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3FB0F19-41B2-A350-01D1-9E50E5D8CE4C}"/>
              </a:ext>
            </a:extLst>
          </p:cNvPr>
          <p:cNvSpPr/>
          <p:nvPr/>
        </p:nvSpPr>
        <p:spPr>
          <a:xfrm>
            <a:off x="5547446" y="2061652"/>
            <a:ext cx="2199565" cy="150919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0994C-7E49-343A-B640-F59A8E13B9DD}"/>
              </a:ext>
            </a:extLst>
          </p:cNvPr>
          <p:cNvSpPr txBox="1"/>
          <p:nvPr/>
        </p:nvSpPr>
        <p:spPr>
          <a:xfrm>
            <a:off x="5672647" y="2218378"/>
            <a:ext cx="207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Datalog</a:t>
            </a:r>
            <a:r>
              <a:rPr lang="en-US" b="1" dirty="0"/>
              <a:t> Engine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8A10B3-4D11-916A-62BF-7139451A179E}"/>
              </a:ext>
            </a:extLst>
          </p:cNvPr>
          <p:cNvSpPr txBox="1"/>
          <p:nvPr/>
        </p:nvSpPr>
        <p:spPr>
          <a:xfrm>
            <a:off x="5557721" y="2627060"/>
            <a:ext cx="217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83A42"/>
                </a:solidFill>
                <a:effectLst/>
                <a:latin typeface="ui-monospace"/>
              </a:rPr>
              <a:t>Parse rules</a:t>
            </a:r>
          </a:p>
          <a:p>
            <a:r>
              <a:rPr lang="en-US" dirty="0">
                <a:solidFill>
                  <a:srgbClr val="383A42"/>
                </a:solidFill>
                <a:latin typeface="ui-monospace"/>
              </a:rPr>
              <a:t>Generate query plan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5DAA1DE-1A78-68E1-973F-950267B6A7CF}"/>
              </a:ext>
            </a:extLst>
          </p:cNvPr>
          <p:cNvSpPr/>
          <p:nvPr/>
        </p:nvSpPr>
        <p:spPr>
          <a:xfrm>
            <a:off x="6842037" y="4994534"/>
            <a:ext cx="328577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/>
              <a:t>Loop until </a:t>
            </a:r>
            <a:r>
              <a:rPr lang="en-US" b="1" dirty="0" err="1"/>
              <a:t>manager</a:t>
            </a:r>
            <a:r>
              <a:rPr lang="en-US" b="1" baseline="-25000" dirty="0" err="1"/>
              <a:t>i</a:t>
            </a:r>
            <a:r>
              <a:rPr lang="en-US" dirty="0"/>
              <a:t> = </a:t>
            </a:r>
            <a:r>
              <a:rPr lang="en-US" b="1" dirty="0"/>
              <a:t>manager</a:t>
            </a:r>
            <a:r>
              <a:rPr lang="en-US" b="1" baseline="-25000" dirty="0"/>
              <a:t>i-1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8B59513-93EA-5634-6C38-7F8657056F30}"/>
              </a:ext>
            </a:extLst>
          </p:cNvPr>
          <p:cNvSpPr/>
          <p:nvPr/>
        </p:nvSpPr>
        <p:spPr>
          <a:xfrm>
            <a:off x="7747011" y="2823364"/>
            <a:ext cx="510233" cy="253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F75181-3660-82D9-9D0B-5EFE3FD971C9}"/>
              </a:ext>
            </a:extLst>
          </p:cNvPr>
          <p:cNvSpPr/>
          <p:nvPr/>
        </p:nvSpPr>
        <p:spPr>
          <a:xfrm>
            <a:off x="8257244" y="3752926"/>
            <a:ext cx="3778036" cy="946736"/>
          </a:xfrm>
          <a:custGeom>
            <a:avLst/>
            <a:gdLst>
              <a:gd name="connsiteX0" fmla="*/ 0 w 3778036"/>
              <a:gd name="connsiteY0" fmla="*/ 0 h 946736"/>
              <a:gd name="connsiteX1" fmla="*/ 426378 w 3778036"/>
              <a:gd name="connsiteY1" fmla="*/ 0 h 946736"/>
              <a:gd name="connsiteX2" fmla="*/ 1041658 w 3778036"/>
              <a:gd name="connsiteY2" fmla="*/ 0 h 946736"/>
              <a:gd name="connsiteX3" fmla="*/ 1619158 w 3778036"/>
              <a:gd name="connsiteY3" fmla="*/ 0 h 946736"/>
              <a:gd name="connsiteX4" fmla="*/ 2121097 w 3778036"/>
              <a:gd name="connsiteY4" fmla="*/ 0 h 946736"/>
              <a:gd name="connsiteX5" fmla="*/ 2660817 w 3778036"/>
              <a:gd name="connsiteY5" fmla="*/ 0 h 946736"/>
              <a:gd name="connsiteX6" fmla="*/ 3124975 w 3778036"/>
              <a:gd name="connsiteY6" fmla="*/ 0 h 946736"/>
              <a:gd name="connsiteX7" fmla="*/ 3778036 w 3778036"/>
              <a:gd name="connsiteY7" fmla="*/ 0 h 946736"/>
              <a:gd name="connsiteX8" fmla="*/ 3778036 w 3778036"/>
              <a:gd name="connsiteY8" fmla="*/ 473368 h 946736"/>
              <a:gd name="connsiteX9" fmla="*/ 3778036 w 3778036"/>
              <a:gd name="connsiteY9" fmla="*/ 946736 h 946736"/>
              <a:gd name="connsiteX10" fmla="*/ 3162756 w 3778036"/>
              <a:gd name="connsiteY10" fmla="*/ 946736 h 946736"/>
              <a:gd name="connsiteX11" fmla="*/ 2547476 w 3778036"/>
              <a:gd name="connsiteY11" fmla="*/ 946736 h 946736"/>
              <a:gd name="connsiteX12" fmla="*/ 2121097 w 3778036"/>
              <a:gd name="connsiteY12" fmla="*/ 946736 h 946736"/>
              <a:gd name="connsiteX13" fmla="*/ 1656939 w 3778036"/>
              <a:gd name="connsiteY13" fmla="*/ 946736 h 946736"/>
              <a:gd name="connsiteX14" fmla="*/ 1117219 w 3778036"/>
              <a:gd name="connsiteY14" fmla="*/ 946736 h 946736"/>
              <a:gd name="connsiteX15" fmla="*/ 653061 w 3778036"/>
              <a:gd name="connsiteY15" fmla="*/ 946736 h 946736"/>
              <a:gd name="connsiteX16" fmla="*/ 0 w 3778036"/>
              <a:gd name="connsiteY16" fmla="*/ 946736 h 946736"/>
              <a:gd name="connsiteX17" fmla="*/ 0 w 3778036"/>
              <a:gd name="connsiteY17" fmla="*/ 463901 h 946736"/>
              <a:gd name="connsiteX18" fmla="*/ 0 w 3778036"/>
              <a:gd name="connsiteY18" fmla="*/ 0 h 946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8036" h="946736" extrusionOk="0">
                <a:moveTo>
                  <a:pt x="0" y="0"/>
                </a:moveTo>
                <a:cubicBezTo>
                  <a:pt x="200698" y="-27957"/>
                  <a:pt x="270842" y="33299"/>
                  <a:pt x="426378" y="0"/>
                </a:cubicBezTo>
                <a:cubicBezTo>
                  <a:pt x="581914" y="-33299"/>
                  <a:pt x="849695" y="11198"/>
                  <a:pt x="1041658" y="0"/>
                </a:cubicBezTo>
                <a:cubicBezTo>
                  <a:pt x="1233621" y="-11198"/>
                  <a:pt x="1413226" y="21905"/>
                  <a:pt x="1619158" y="0"/>
                </a:cubicBezTo>
                <a:cubicBezTo>
                  <a:pt x="1825090" y="-21905"/>
                  <a:pt x="1885923" y="16219"/>
                  <a:pt x="2121097" y="0"/>
                </a:cubicBezTo>
                <a:cubicBezTo>
                  <a:pt x="2356271" y="-16219"/>
                  <a:pt x="2467020" y="64381"/>
                  <a:pt x="2660817" y="0"/>
                </a:cubicBezTo>
                <a:cubicBezTo>
                  <a:pt x="2854614" y="-64381"/>
                  <a:pt x="2915890" y="49234"/>
                  <a:pt x="3124975" y="0"/>
                </a:cubicBezTo>
                <a:cubicBezTo>
                  <a:pt x="3334060" y="-49234"/>
                  <a:pt x="3568326" y="28148"/>
                  <a:pt x="3778036" y="0"/>
                </a:cubicBezTo>
                <a:cubicBezTo>
                  <a:pt x="3805336" y="180989"/>
                  <a:pt x="3733233" y="378058"/>
                  <a:pt x="3778036" y="473368"/>
                </a:cubicBezTo>
                <a:cubicBezTo>
                  <a:pt x="3822839" y="568678"/>
                  <a:pt x="3742584" y="727991"/>
                  <a:pt x="3778036" y="946736"/>
                </a:cubicBezTo>
                <a:cubicBezTo>
                  <a:pt x="3627591" y="1006503"/>
                  <a:pt x="3346881" y="944975"/>
                  <a:pt x="3162756" y="946736"/>
                </a:cubicBezTo>
                <a:cubicBezTo>
                  <a:pt x="2978631" y="948497"/>
                  <a:pt x="2844108" y="937624"/>
                  <a:pt x="2547476" y="946736"/>
                </a:cubicBezTo>
                <a:cubicBezTo>
                  <a:pt x="2250844" y="955848"/>
                  <a:pt x="2249140" y="919023"/>
                  <a:pt x="2121097" y="946736"/>
                </a:cubicBezTo>
                <a:cubicBezTo>
                  <a:pt x="1993054" y="974449"/>
                  <a:pt x="1840523" y="930814"/>
                  <a:pt x="1656939" y="946736"/>
                </a:cubicBezTo>
                <a:cubicBezTo>
                  <a:pt x="1473355" y="962658"/>
                  <a:pt x="1235174" y="945153"/>
                  <a:pt x="1117219" y="946736"/>
                </a:cubicBezTo>
                <a:cubicBezTo>
                  <a:pt x="999264" y="948319"/>
                  <a:pt x="871143" y="921779"/>
                  <a:pt x="653061" y="946736"/>
                </a:cubicBezTo>
                <a:cubicBezTo>
                  <a:pt x="434979" y="971693"/>
                  <a:pt x="235558" y="907501"/>
                  <a:pt x="0" y="946736"/>
                </a:cubicBezTo>
                <a:cubicBezTo>
                  <a:pt x="-13196" y="807313"/>
                  <a:pt x="3134" y="621870"/>
                  <a:pt x="0" y="463901"/>
                </a:cubicBezTo>
                <a:cubicBezTo>
                  <a:pt x="-3134" y="305932"/>
                  <a:pt x="43489" y="10752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7134205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54D034BF-570D-2F95-0DFD-17FE133D833D}"/>
              </a:ext>
            </a:extLst>
          </p:cNvPr>
          <p:cNvCxnSpPr>
            <a:cxnSpLocks/>
            <a:stCxn id="20" idx="2"/>
            <a:endCxn id="12" idx="2"/>
          </p:cNvCxnSpPr>
          <p:nvPr/>
        </p:nvCxnSpPr>
        <p:spPr>
          <a:xfrm rot="5400000" flipH="1">
            <a:off x="7832338" y="2385739"/>
            <a:ext cx="1128815" cy="3499033"/>
          </a:xfrm>
          <a:prstGeom prst="curvedConnector3">
            <a:avLst>
              <a:gd name="adj1" fmla="val -20251"/>
            </a:avLst>
          </a:prstGeom>
          <a:ln w="38100">
            <a:solidFill>
              <a:srgbClr val="FF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DF8D9A-77F9-53A9-86BF-6B661989A2EA}"/>
              </a:ext>
            </a:extLst>
          </p:cNvPr>
          <p:cNvSpPr txBox="1"/>
          <p:nvPr/>
        </p:nvSpPr>
        <p:spPr>
          <a:xfrm>
            <a:off x="88118" y="2583375"/>
            <a:ext cx="47567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Base case: direct manager manages employee</a:t>
            </a:r>
          </a:p>
          <a:p>
            <a:r>
              <a:rPr lang="en-US" sz="1400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 :- Employees(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 != NULL.</a:t>
            </a:r>
          </a:p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Recursive case: indirect managers</a:t>
            </a:r>
          </a:p>
          <a:p>
            <a:r>
              <a:rPr lang="en-US" sz="1400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 :- Manager(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), Employees(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187AE76-555A-E8BE-EA66-B04ED02D3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4493463-FFFA-FB7C-6255-17C9D83BF980}"/>
              </a:ext>
            </a:extLst>
          </p:cNvPr>
          <p:cNvSpPr/>
          <p:nvPr/>
        </p:nvSpPr>
        <p:spPr>
          <a:xfrm>
            <a:off x="8180962" y="1984444"/>
            <a:ext cx="3922920" cy="2784764"/>
          </a:xfrm>
          <a:prstGeom prst="rect">
            <a:avLst/>
          </a:prstGeom>
          <a:solidFill>
            <a:srgbClr val="FFCC66">
              <a:alpha val="25098"/>
            </a:srgb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6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/>
      <p:bldP spid="14" grpId="0"/>
      <p:bldP spid="49" grpId="0"/>
      <p:bldP spid="17" grpId="0" animBg="1"/>
      <p:bldP spid="20" grpId="0" animBg="1"/>
      <p:bldP spid="10" grpId="0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A31E-B26F-69BC-5A13-3F550C804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Powerlog</a:t>
            </a:r>
            <a:r>
              <a:rPr lang="en-US" dirty="0"/>
              <a:t> CLI Tool for Energy Profiling GPU Applications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8E9526-E418-E350-8A6A-CA9B4C5C6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710" y="1081384"/>
            <a:ext cx="6786575" cy="522268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768EBD-6E2A-FC43-6CBE-E3890486B1A5}"/>
              </a:ext>
            </a:extLst>
          </p:cNvPr>
          <p:cNvSpPr/>
          <p:nvPr/>
        </p:nvSpPr>
        <p:spPr>
          <a:xfrm>
            <a:off x="3037724" y="6430525"/>
            <a:ext cx="611654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dirty="0" err="1"/>
              <a:t>Powerlog</a:t>
            </a:r>
            <a:r>
              <a:rPr lang="en-US" dirty="0"/>
              <a:t> Python package (https://pypi.org/project/powerlog/)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EBC2D6-C798-F53C-0ED9-EF988AF14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30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448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D1589-469C-B50D-1379-87057A4F3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B103-91D5-F0FF-6970-C7FEE5120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F72B-16B5-9D7F-9DF7-E105439B7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53428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Introduction and motivation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based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Multi-node multi-GPU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 development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GPU portability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Power analysis of </a:t>
            </a:r>
            <a:r>
              <a:rPr lang="en-US" dirty="0" err="1">
                <a:solidFill>
                  <a:schemeClr val="tx2"/>
                </a:solidFill>
                <a:latin typeface="Arial"/>
                <a:cs typeface="Arial"/>
              </a:rPr>
              <a:t>Datalog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 engines</a:t>
            </a:r>
          </a:p>
          <a:p>
            <a:pPr marL="342900" indent="-457200">
              <a:buFontTx/>
              <a:buAutoNum type="arabicPeriod"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Exploration of high-dimensional scientific analytics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Future work</a:t>
            </a:r>
          </a:p>
          <a:p>
            <a:pPr marL="342900" indent="-457200">
              <a:buAutoNum type="arabicPeriod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Conclusion</a:t>
            </a:r>
            <a:endParaRPr lang="en-US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2959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What is a brain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14C5-D99E-587E-A102-D11E2A2B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Visualization of the human brain ...">
            <a:extLst>
              <a:ext uri="{FF2B5EF4-FFF2-40B4-BE49-F238E27FC236}">
                <a16:creationId xmlns:a16="http://schemas.microsoft.com/office/drawing/2014/main" id="{7E8D84F1-005E-F455-533C-314219EE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2" y="1437126"/>
            <a:ext cx="5893744" cy="428555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2C61707-FD64-FF63-7A8F-848F639AC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095982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2519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brain network?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79F8EB36-686A-B133-5613-1E20D98D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127" y="2236632"/>
            <a:ext cx="3861109" cy="2895832"/>
          </a:xfrm>
          <a:prstGeom prst="rect">
            <a:avLst/>
          </a:prstGeom>
        </p:spPr>
      </p:pic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4AB294E2-2605-907B-D38C-310DA633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0978" y="2238605"/>
            <a:ext cx="3217505" cy="2891885"/>
          </a:xfrm>
          <a:prstGeom prst="rect">
            <a:avLst/>
          </a:prstGeom>
        </p:spPr>
      </p:pic>
      <p:pic>
        <p:nvPicPr>
          <p:cNvPr id="10" name="Picture 9" descr="A close-up of a grid&#10;&#10;Description automatically generated">
            <a:extLst>
              <a:ext uri="{FF2B5EF4-FFF2-40B4-BE49-F238E27FC236}">
                <a16:creationId xmlns:a16="http://schemas.microsoft.com/office/drawing/2014/main" id="{9B328AFD-4980-FE68-B684-661EB7AA2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88895" y="2240550"/>
            <a:ext cx="3614798" cy="288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8D5D7-BF9D-E95C-1A87-AD6B530813E5}"/>
              </a:ext>
            </a:extLst>
          </p:cNvPr>
          <p:cNvSpPr/>
          <p:nvPr/>
        </p:nvSpPr>
        <p:spPr>
          <a:xfrm>
            <a:off x="4188646" y="1955923"/>
            <a:ext cx="8002486" cy="4180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DC2CA05-C278-847E-21E4-68667D7E2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349883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brain network?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79F8EB36-686A-B133-5613-1E20D98D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127" y="2236632"/>
            <a:ext cx="3861109" cy="2895832"/>
          </a:xfrm>
          <a:prstGeom prst="rect">
            <a:avLst/>
          </a:prstGeom>
        </p:spPr>
      </p:pic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4AB294E2-2605-907B-D38C-310DA633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0978" y="2238605"/>
            <a:ext cx="3217505" cy="2891885"/>
          </a:xfrm>
          <a:prstGeom prst="rect">
            <a:avLst/>
          </a:prstGeom>
        </p:spPr>
      </p:pic>
      <p:pic>
        <p:nvPicPr>
          <p:cNvPr id="10" name="Picture 9" descr="A close-up of a grid&#10;&#10;Description automatically generated">
            <a:extLst>
              <a:ext uri="{FF2B5EF4-FFF2-40B4-BE49-F238E27FC236}">
                <a16:creationId xmlns:a16="http://schemas.microsoft.com/office/drawing/2014/main" id="{9B328AFD-4980-FE68-B684-661EB7AA2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88895" y="2240550"/>
            <a:ext cx="3614798" cy="288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03B25D-4BB3-FF20-1A28-5812A4DEE09F}"/>
              </a:ext>
            </a:extLst>
          </p:cNvPr>
          <p:cNvSpPr/>
          <p:nvPr/>
        </p:nvSpPr>
        <p:spPr>
          <a:xfrm>
            <a:off x="8481865" y="2067436"/>
            <a:ext cx="3709267" cy="4069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EF1E416-5052-328F-D1A5-1348EB325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633842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brain network?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79F8EB36-686A-B133-5613-1E20D98D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127" y="2236632"/>
            <a:ext cx="3861109" cy="2895832"/>
          </a:xfrm>
          <a:prstGeom prst="rect">
            <a:avLst/>
          </a:prstGeom>
        </p:spPr>
      </p:pic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4AB294E2-2605-907B-D38C-310DA633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0978" y="2238605"/>
            <a:ext cx="3217505" cy="2891885"/>
          </a:xfrm>
          <a:prstGeom prst="rect">
            <a:avLst/>
          </a:prstGeom>
        </p:spPr>
      </p:pic>
      <p:pic>
        <p:nvPicPr>
          <p:cNvPr id="10" name="Picture 9" descr="A close-up of a grid&#10;&#10;Description automatically generated">
            <a:extLst>
              <a:ext uri="{FF2B5EF4-FFF2-40B4-BE49-F238E27FC236}">
                <a16:creationId xmlns:a16="http://schemas.microsoft.com/office/drawing/2014/main" id="{9B328AFD-4980-FE68-B684-661EB7AA2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88895" y="2240550"/>
            <a:ext cx="3614798" cy="288799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EC75E02-C937-F8B4-8842-39FF6E0A3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54800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0C13D8-5F13-D832-1785-8653DEA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brain image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330AB7-18B6-37E6-75A1-11CB9575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4CA2-FB51-E015-AB59-39EFAEDB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227"/>
            <a:ext cx="12192000" cy="40535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70F36-68B7-CD2B-5D01-E102582C3D22}"/>
              </a:ext>
            </a:extLst>
          </p:cNvPr>
          <p:cNvSpPr/>
          <p:nvPr/>
        </p:nvSpPr>
        <p:spPr>
          <a:xfrm>
            <a:off x="-2354" y="3535679"/>
            <a:ext cx="12193486" cy="2600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Multi-site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rs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-fMRI studies allow gathering 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ea typeface="+mn-lt"/>
                <a:cs typeface="+mn-lt"/>
              </a:rPr>
              <a:t>larger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sample sizes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C5C2A-E0BE-1F71-3B91-2B28ACD8C162}"/>
              </a:ext>
            </a:extLst>
          </p:cNvPr>
          <p:cNvSpPr txBox="1"/>
          <p:nvPr/>
        </p:nvSpPr>
        <p:spPr>
          <a:xfrm>
            <a:off x="630610" y="6395149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B. B. Biswal, M. Mennes, X.-N. Zuo, S. Gohel, C. Kelly, S. M. Smith, C. F. Beckmann, J. S. Adelstein, R. L. Buckner, S. </a:t>
            </a:r>
            <a:r>
              <a:rPr lang="en-US" sz="800" err="1">
                <a:latin typeface="Calibri"/>
                <a:cs typeface="Calibri"/>
              </a:rPr>
              <a:t>Colcombe</a:t>
            </a:r>
            <a:r>
              <a:rPr lang="en-US" sz="800">
                <a:latin typeface="Calibri"/>
                <a:cs typeface="Calibri"/>
              </a:rPr>
              <a:t> et al., “Toward discovery science of human brain function,” Proceedings of the national academy of sciences, vol. 107, no. 10, pp. 4734–4739, 2010.</a:t>
            </a:r>
            <a:endParaRPr lang="en-US">
              <a:cs typeface="Calibri" panose="020F050202020403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A53ACF8-96BB-89B5-7191-00897B56B6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4142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05B0CA-E1A5-EC03-4C6D-6F5367A2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Multi-site brain image analysis (continue)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C0F956-5D66-D857-4A5E-06BFAC4D3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4CA2-FB51-E015-AB59-39EFAEDB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227"/>
            <a:ext cx="12192000" cy="40535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70F36-68B7-CD2B-5D01-E102582C3D22}"/>
              </a:ext>
            </a:extLst>
          </p:cNvPr>
          <p:cNvSpPr/>
          <p:nvPr/>
        </p:nvSpPr>
        <p:spPr>
          <a:xfrm>
            <a:off x="-2354" y="3535679"/>
            <a:ext cx="12193486" cy="2600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But different </a:t>
            </a: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scanners 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and </a:t>
            </a: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sampling periods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negates 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the advantages of larger sample sizes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3B89B-FCA3-6DC2-61AD-897198F08996}"/>
              </a:ext>
            </a:extLst>
          </p:cNvPr>
          <p:cNvSpPr txBox="1"/>
          <p:nvPr/>
        </p:nvSpPr>
        <p:spPr>
          <a:xfrm>
            <a:off x="630610" y="6395149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 sz="80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C. Dansereau, Y. </a:t>
            </a:r>
            <a:r>
              <a:rPr lang="en-US" sz="800" err="1">
                <a:latin typeface="Calibri"/>
                <a:cs typeface="Calibri"/>
              </a:rPr>
              <a:t>Benhajali</a:t>
            </a:r>
            <a:r>
              <a:rPr lang="en-US" sz="800">
                <a:latin typeface="Calibri"/>
                <a:cs typeface="Calibri"/>
              </a:rPr>
              <a:t>, C. </a:t>
            </a:r>
            <a:r>
              <a:rPr lang="en-US" sz="800" err="1">
                <a:latin typeface="Calibri"/>
                <a:cs typeface="Calibri"/>
              </a:rPr>
              <a:t>Risterucci</a:t>
            </a:r>
            <a:r>
              <a:rPr lang="en-US" sz="800">
                <a:latin typeface="Calibri"/>
                <a:cs typeface="Calibri"/>
              </a:rPr>
              <a:t>, E. M. Pich, P. Orban, D. Arnold, and P. Bellec, “Statistical power and prediction accuracy in multisite resting-state </a:t>
            </a:r>
            <a:r>
              <a:rPr lang="en-US" sz="800" err="1">
                <a:latin typeface="Calibri"/>
                <a:cs typeface="Calibri"/>
              </a:rPr>
              <a:t>fmri</a:t>
            </a:r>
            <a:r>
              <a:rPr lang="en-US" sz="800">
                <a:latin typeface="Calibri"/>
                <a:cs typeface="Calibri"/>
              </a:rPr>
              <a:t> connectivity,” Neuroimage, vol. 149, pp. 220–232, 2017.</a:t>
            </a:r>
            <a:endParaRPr lang="en-US">
              <a:cs typeface="Calibri" panose="020F050202020403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50902DF-6DF6-5B53-E0CF-E8025F950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8720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C9F8-0257-282A-3263-AC9191FC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DB4F5-B753-BB22-9553-9FB58DBE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llage of medical equipment&#10;&#10;Description automatically generated">
            <a:extLst>
              <a:ext uri="{FF2B5EF4-FFF2-40B4-BE49-F238E27FC236}">
                <a16:creationId xmlns:a16="http://schemas.microsoft.com/office/drawing/2014/main" id="{50674CA2-FB51-E015-AB59-39EFAEDB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86" y="116732"/>
            <a:ext cx="9627217" cy="5614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1646-5F3A-DC61-8D15-1F374840ED0C}"/>
              </a:ext>
            </a:extLst>
          </p:cNvPr>
          <p:cNvSpPr txBox="1"/>
          <p:nvPr/>
        </p:nvSpPr>
        <p:spPr>
          <a:xfrm>
            <a:off x="96644" y="1621933"/>
            <a:ext cx="266885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Proxima Nova Rg"/>
              </a:rPr>
              <a:t>Convert fMRI image to FCN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DC80D78-F4BC-9201-A0EB-F901C908148B}"/>
              </a:ext>
            </a:extLst>
          </p:cNvPr>
          <p:cNvSpPr/>
          <p:nvPr/>
        </p:nvSpPr>
        <p:spPr>
          <a:xfrm>
            <a:off x="1228492" y="2612607"/>
            <a:ext cx="406400" cy="46736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C7222-CC9A-9F06-3415-8CCCD2080B23}"/>
              </a:ext>
            </a:extLst>
          </p:cNvPr>
          <p:cNvSpPr txBox="1"/>
          <p:nvPr/>
        </p:nvSpPr>
        <p:spPr>
          <a:xfrm>
            <a:off x="96644" y="3079593"/>
            <a:ext cx="26688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Proxima Nova Rg"/>
              </a:rPr>
              <a:t>Apply Topological Data Analysis on FCN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E20D683-8A0E-CE97-3933-41F56883184A}"/>
              </a:ext>
            </a:extLst>
          </p:cNvPr>
          <p:cNvSpPr/>
          <p:nvPr/>
        </p:nvSpPr>
        <p:spPr>
          <a:xfrm>
            <a:off x="1228492" y="4283413"/>
            <a:ext cx="406400" cy="46736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482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6F543-E492-3C45-5372-5EB4051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Topological Data Analysis (TDA)</a:t>
            </a:r>
          </a:p>
        </p:txBody>
      </p:sp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E4D3A0BE-8A89-008E-C478-F8FF0727B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494684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15990-3FF6-BB9C-DDB9-F1C65AC91C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sp>
        <p:nvSpPr>
          <p:cNvPr id="675" name="TextBox 1">
            <a:extLst>
              <a:ext uri="{FF2B5EF4-FFF2-40B4-BE49-F238E27FC236}">
                <a16:creationId xmlns:a16="http://schemas.microsoft.com/office/drawing/2014/main" id="{ED70AB73-56D2-CB29-3E76-B9FD8BCB6A51}"/>
              </a:ext>
            </a:extLst>
          </p:cNvPr>
          <p:cNvSpPr txBox="1"/>
          <p:nvPr/>
        </p:nvSpPr>
        <p:spPr>
          <a:xfrm>
            <a:off x="630610" y="6510167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M. </a:t>
            </a:r>
            <a:r>
              <a:rPr lang="en-US" sz="800" err="1">
                <a:latin typeface="Calibri"/>
                <a:cs typeface="Calibri"/>
              </a:rPr>
              <a:t>Rubinov</a:t>
            </a:r>
            <a:r>
              <a:rPr lang="en-US" sz="800">
                <a:latin typeface="Calibri"/>
                <a:cs typeface="Calibri"/>
              </a:rPr>
              <a:t> and O. </a:t>
            </a:r>
            <a:r>
              <a:rPr lang="en-US" sz="800" err="1">
                <a:latin typeface="Calibri"/>
                <a:cs typeface="Calibri"/>
              </a:rPr>
              <a:t>Sporns</a:t>
            </a:r>
            <a:r>
              <a:rPr lang="en-US" sz="800">
                <a:latin typeface="Calibri"/>
                <a:cs typeface="Calibri"/>
              </a:rPr>
              <a:t>, “Complex network measures of brain connectivity: uses and interpretations,” Neuroimage, vol. 52, no. 3, pp. 1059–1069, 2010.</a:t>
            </a:r>
          </a:p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Aktas</a:t>
            </a:r>
            <a:r>
              <a:rPr lang="en-US" sz="800">
                <a:latin typeface="Calibri"/>
                <a:cs typeface="Calibri"/>
              </a:rPr>
              <a:t>, M.E., </a:t>
            </a:r>
            <a:r>
              <a:rPr lang="en-US" sz="800" err="1">
                <a:latin typeface="Calibri"/>
                <a:cs typeface="Calibri"/>
              </a:rPr>
              <a:t>Akbas</a:t>
            </a:r>
            <a:r>
              <a:rPr lang="en-US" sz="800">
                <a:latin typeface="Calibri"/>
                <a:cs typeface="Calibri"/>
              </a:rPr>
              <a:t>, E. &amp; </a:t>
            </a:r>
            <a:r>
              <a:rPr lang="en-US" sz="800" err="1">
                <a:latin typeface="Calibri"/>
                <a:cs typeface="Calibri"/>
              </a:rPr>
              <a:t>Fatmaoui</a:t>
            </a:r>
            <a:r>
              <a:rPr lang="en-US" sz="800">
                <a:latin typeface="Calibri"/>
                <a:cs typeface="Calibri"/>
              </a:rPr>
              <a:t>, A.E. Persistence homology of networks: methods and applications. Appl </a:t>
            </a:r>
            <a:r>
              <a:rPr lang="en-US" sz="800" err="1">
                <a:latin typeface="Calibri"/>
                <a:cs typeface="Calibri"/>
              </a:rPr>
              <a:t>Netw</a:t>
            </a:r>
            <a:r>
              <a:rPr lang="en-US" sz="800">
                <a:latin typeface="Calibri"/>
                <a:cs typeface="Calibri"/>
              </a:rPr>
              <a:t> Sci 4, 61 (2019). https://doi.org/10.1007/s41109-019-0179-3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F5AA309-DDE9-14C3-7527-DFAFB1D07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649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529E90-638C-DE7B-AA5F-BF4B01A8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Arial"/>
                <a:cs typeface="Arial"/>
              </a:rPr>
              <a:t>Manager Chains Problem</a:t>
            </a:r>
            <a:r>
              <a:rPr lang="en-US" sz="3000" dirty="0">
                <a:latin typeface="Arial"/>
                <a:cs typeface="Arial"/>
              </a:rPr>
              <a:t> as Transitive Closure</a:t>
            </a:r>
            <a:endParaRPr lang="en-US" sz="3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D0A20F-49DE-D5F4-1309-424F8F4279AF}"/>
              </a:ext>
            </a:extLst>
          </p:cNvPr>
          <p:cNvGrpSpPr/>
          <p:nvPr/>
        </p:nvGrpSpPr>
        <p:grpSpPr>
          <a:xfrm>
            <a:off x="280706" y="1544951"/>
            <a:ext cx="3460347" cy="2198128"/>
            <a:chOff x="280706" y="1544951"/>
            <a:chExt cx="4845378" cy="29018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D67111-FBFE-A247-FA79-0D8CFF8A37A5}"/>
                </a:ext>
              </a:extLst>
            </p:cNvPr>
            <p:cNvGrpSpPr/>
            <p:nvPr/>
          </p:nvGrpSpPr>
          <p:grpSpPr>
            <a:xfrm>
              <a:off x="280706" y="1544951"/>
              <a:ext cx="4845378" cy="2901885"/>
              <a:chOff x="280706" y="1544951"/>
              <a:chExt cx="4845378" cy="290188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23FDC09-601A-85F8-2D62-AAD0FE0B84BC}"/>
                  </a:ext>
                </a:extLst>
              </p:cNvPr>
              <p:cNvSpPr/>
              <p:nvPr/>
            </p:nvSpPr>
            <p:spPr>
              <a:xfrm>
                <a:off x="280706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8007F16-A41B-C2E7-F2CB-CAB29D59CE68}"/>
                  </a:ext>
                </a:extLst>
              </p:cNvPr>
              <p:cNvSpPr/>
              <p:nvPr/>
            </p:nvSpPr>
            <p:spPr>
              <a:xfrm>
                <a:off x="1444379" y="1544951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A0A9369-5F04-1DF6-2ED0-9BB1A27CDB46}"/>
                  </a:ext>
                </a:extLst>
              </p:cNvPr>
              <p:cNvSpPr/>
              <p:nvPr/>
            </p:nvSpPr>
            <p:spPr>
              <a:xfrm>
                <a:off x="1444379" y="4017383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1FC16DE-41E9-C319-1F42-56F038C1F345}"/>
                  </a:ext>
                </a:extLst>
              </p:cNvPr>
              <p:cNvSpPr/>
              <p:nvPr/>
            </p:nvSpPr>
            <p:spPr>
              <a:xfrm>
                <a:off x="2775178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A37254E-8891-4C4E-76C4-D18D4B113A54}"/>
                  </a:ext>
                </a:extLst>
              </p:cNvPr>
              <p:cNvSpPr/>
              <p:nvPr/>
            </p:nvSpPr>
            <p:spPr>
              <a:xfrm>
                <a:off x="4647880" y="2838049"/>
                <a:ext cx="478204" cy="4294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4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5E7E7A9-81AA-3B70-034D-F25561BB1338}"/>
                  </a:ext>
                </a:extLst>
              </p:cNvPr>
              <p:cNvCxnSpPr>
                <a:stCxn id="12" idx="7"/>
                <a:endCxn id="13" idx="3"/>
              </p:cNvCxnSpPr>
              <p:nvPr/>
            </p:nvCxnSpPr>
            <p:spPr>
              <a:xfrm flipV="1">
                <a:off x="688879" y="1911511"/>
                <a:ext cx="825532" cy="9894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D9D93C9-8AE4-AFB5-72EC-8FB1424C3337}"/>
                  </a:ext>
                </a:extLst>
              </p:cNvPr>
              <p:cNvCxnSpPr>
                <a:stCxn id="12" idx="5"/>
                <a:endCxn id="14" idx="1"/>
              </p:cNvCxnSpPr>
              <p:nvPr/>
            </p:nvCxnSpPr>
            <p:spPr>
              <a:xfrm>
                <a:off x="688879" y="3204609"/>
                <a:ext cx="825532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486EB0D-8670-BA68-EDED-23258A7EE007}"/>
                  </a:ext>
                </a:extLst>
              </p:cNvPr>
              <p:cNvCxnSpPr>
                <a:stCxn id="14" idx="7"/>
                <a:endCxn id="15" idx="3"/>
              </p:cNvCxnSpPr>
              <p:nvPr/>
            </p:nvCxnSpPr>
            <p:spPr>
              <a:xfrm flipV="1">
                <a:off x="1852551" y="3204609"/>
                <a:ext cx="992658" cy="8756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32A81CD-A2FA-58BA-31B6-DB5EB472BCF1}"/>
                  </a:ext>
                </a:extLst>
              </p:cNvPr>
              <p:cNvCxnSpPr>
                <a:stCxn id="15" idx="6"/>
                <a:endCxn id="16" idx="2"/>
              </p:cNvCxnSpPr>
              <p:nvPr/>
            </p:nvCxnSpPr>
            <p:spPr>
              <a:xfrm>
                <a:off x="3253382" y="3052775"/>
                <a:ext cx="139449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2824B0-B2E0-4289-966A-413A5580388F}"/>
                </a:ext>
              </a:extLst>
            </p:cNvPr>
            <p:cNvSpPr/>
            <p:nvPr/>
          </p:nvSpPr>
          <p:spPr>
            <a:xfrm>
              <a:off x="2433009" y="1722559"/>
              <a:ext cx="509977" cy="4875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G</a:t>
              </a:r>
              <a:endParaRPr lang="en-US" b="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E2453-E462-A532-AD43-EB5D203AD3CC}"/>
              </a:ext>
            </a:extLst>
          </p:cNvPr>
          <p:cNvGrpSpPr/>
          <p:nvPr/>
        </p:nvGrpSpPr>
        <p:grpSpPr>
          <a:xfrm>
            <a:off x="9199182" y="1149181"/>
            <a:ext cx="2594555" cy="2468878"/>
            <a:chOff x="9199188" y="1149181"/>
            <a:chExt cx="4845378" cy="365235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A62074-F27E-FC70-852F-94E109B790B7}"/>
                </a:ext>
              </a:extLst>
            </p:cNvPr>
            <p:cNvSpPr/>
            <p:nvPr/>
          </p:nvSpPr>
          <p:spPr>
            <a:xfrm>
              <a:off x="9199188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57691A-6664-D422-9BE8-2367F883D5AD}"/>
                </a:ext>
              </a:extLst>
            </p:cNvPr>
            <p:cNvSpPr/>
            <p:nvPr/>
          </p:nvSpPr>
          <p:spPr>
            <a:xfrm>
              <a:off x="10362861" y="1899651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BC611-8BC5-CE29-173A-97FAA62551E8}"/>
                </a:ext>
              </a:extLst>
            </p:cNvPr>
            <p:cNvSpPr/>
            <p:nvPr/>
          </p:nvSpPr>
          <p:spPr>
            <a:xfrm>
              <a:off x="10362861" y="4372083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1F5501-4C5E-D507-B85E-341DA562B7C2}"/>
                </a:ext>
              </a:extLst>
            </p:cNvPr>
            <p:cNvSpPr/>
            <p:nvPr/>
          </p:nvSpPr>
          <p:spPr>
            <a:xfrm>
              <a:off x="11693660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F43092C-BA2C-0521-8E2F-E499F31926AC}"/>
                </a:ext>
              </a:extLst>
            </p:cNvPr>
            <p:cNvSpPr/>
            <p:nvPr/>
          </p:nvSpPr>
          <p:spPr>
            <a:xfrm>
              <a:off x="13566362" y="3192749"/>
              <a:ext cx="478204" cy="4294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AAFBD3B-08F9-8545-6A96-CD0F3B2B8EF8}"/>
                </a:ext>
              </a:extLst>
            </p:cNvPr>
            <p:cNvCxnSpPr>
              <a:stCxn id="24" idx="7"/>
              <a:endCxn id="25" idx="3"/>
            </p:cNvCxnSpPr>
            <p:nvPr/>
          </p:nvCxnSpPr>
          <p:spPr>
            <a:xfrm flipV="1">
              <a:off x="9607361" y="2266211"/>
              <a:ext cx="825532" cy="9894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82EC5F-5BE6-C921-1346-359A5781EEC6}"/>
                </a:ext>
              </a:extLst>
            </p:cNvPr>
            <p:cNvCxnSpPr>
              <a:stCxn id="24" idx="5"/>
              <a:endCxn id="26" idx="1"/>
            </p:cNvCxnSpPr>
            <p:nvPr/>
          </p:nvCxnSpPr>
          <p:spPr>
            <a:xfrm>
              <a:off x="9607361" y="3559309"/>
              <a:ext cx="825532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A13DDC7-33DA-8F7E-8CC8-BA7E8FDF7570}"/>
                </a:ext>
              </a:extLst>
            </p:cNvPr>
            <p:cNvCxnSpPr>
              <a:stCxn id="26" idx="7"/>
              <a:endCxn id="27" idx="3"/>
            </p:cNvCxnSpPr>
            <p:nvPr/>
          </p:nvCxnSpPr>
          <p:spPr>
            <a:xfrm flipV="1">
              <a:off x="10771033" y="3559309"/>
              <a:ext cx="992658" cy="8756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94442B6-E0E0-3769-C9E5-AFE4B742AB54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12171864" y="3407475"/>
              <a:ext cx="13944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784EA1-6389-9412-1A1D-4EF8FA134813}"/>
                </a:ext>
              </a:extLst>
            </p:cNvPr>
            <p:cNvCxnSpPr>
              <a:stCxn id="24" idx="6"/>
              <a:endCxn id="27" idx="2"/>
            </p:cNvCxnSpPr>
            <p:nvPr/>
          </p:nvCxnSpPr>
          <p:spPr>
            <a:xfrm>
              <a:off x="9677392" y="3407476"/>
              <a:ext cx="20162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75558D-A68A-DC50-46A8-5C54FDE97A7E}"/>
                </a:ext>
              </a:extLst>
            </p:cNvPr>
            <p:cNvCxnSpPr>
              <a:stCxn id="26" idx="6"/>
              <a:endCxn id="28" idx="3"/>
            </p:cNvCxnSpPr>
            <p:nvPr/>
          </p:nvCxnSpPr>
          <p:spPr>
            <a:xfrm flipV="1">
              <a:off x="10841065" y="3559310"/>
              <a:ext cx="2795328" cy="10275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BDE6905-1B3A-8E34-2C85-1FEF526A8706}"/>
                </a:ext>
              </a:extLst>
            </p:cNvPr>
            <p:cNvSpPr/>
            <p:nvPr/>
          </p:nvSpPr>
          <p:spPr>
            <a:xfrm>
              <a:off x="9438579" y="1149181"/>
              <a:ext cx="4353997" cy="2030475"/>
            </a:xfrm>
            <a:custGeom>
              <a:avLst/>
              <a:gdLst>
                <a:gd name="connsiteX0" fmla="*/ 0 w 4353997"/>
                <a:gd name="connsiteY0" fmla="*/ 2024420 h 2030475"/>
                <a:gd name="connsiteX1" fmla="*/ 690341 w 4353997"/>
                <a:gd name="connsiteY1" fmla="*/ 171397 h 2030475"/>
                <a:gd name="connsiteX2" fmla="*/ 3494098 w 4353997"/>
                <a:gd name="connsiteY2" fmla="*/ 292510 h 2030475"/>
                <a:gd name="connsiteX3" fmla="*/ 4353997 w 4353997"/>
                <a:gd name="connsiteY3" fmla="*/ 2030475 h 203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3997" h="2030475">
                  <a:moveTo>
                    <a:pt x="0" y="2024420"/>
                  </a:moveTo>
                  <a:cubicBezTo>
                    <a:pt x="53995" y="1242234"/>
                    <a:pt x="107991" y="460049"/>
                    <a:pt x="690341" y="171397"/>
                  </a:cubicBezTo>
                  <a:cubicBezTo>
                    <a:pt x="1272691" y="-117255"/>
                    <a:pt x="2883489" y="-17336"/>
                    <a:pt x="3494098" y="292510"/>
                  </a:cubicBezTo>
                  <a:cubicBezTo>
                    <a:pt x="4104707" y="602356"/>
                    <a:pt x="4229352" y="1316415"/>
                    <a:pt x="4353997" y="2030475"/>
                  </a:cubicBezTo>
                </a:path>
              </a:pathLst>
            </a:custGeom>
            <a:ln w="28575">
              <a:solidFill>
                <a:schemeClr val="tx1"/>
              </a:solidFill>
              <a:prstDash val="lg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6B5FE3-6878-9DCC-3C1B-15A3585D705B}"/>
                </a:ext>
              </a:extLst>
            </p:cNvPr>
            <p:cNvSpPr/>
            <p:nvPr/>
          </p:nvSpPr>
          <p:spPr>
            <a:xfrm>
              <a:off x="12283243" y="2055917"/>
              <a:ext cx="608306" cy="54637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b="1" kern="0">
                  <a:latin typeface="Roboto Mono"/>
                  <a:ea typeface="Roboto Mono"/>
                  <a:cs typeface="Roboto Mono"/>
                  <a:sym typeface="Roboto Mono"/>
                </a:rPr>
                <a:t>T</a:t>
              </a:r>
              <a:endParaRPr lang="en-US" b="1"/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A6E0F8F-271F-D8FD-6F65-F7E7364E0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32166"/>
              </p:ext>
            </p:extLst>
          </p:nvPr>
        </p:nvGraphicFramePr>
        <p:xfrm>
          <a:off x="9407769" y="3741615"/>
          <a:ext cx="2457450" cy="1920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100625669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1580355986"/>
                    </a:ext>
                  </a:extLst>
                </a:gridCol>
              </a:tblGrid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20810516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57741941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753126702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4​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3600750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0​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17242188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2​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3439373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23532382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E3D9087-E073-CEA0-A133-D7C834323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074011"/>
              </p:ext>
            </p:extLst>
          </p:nvPr>
        </p:nvGraphicFramePr>
        <p:xfrm>
          <a:off x="322384" y="3849077"/>
          <a:ext cx="245745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1006256697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val="1580355986"/>
                    </a:ext>
                  </a:extLst>
                </a:gridCol>
              </a:tblGrid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620810516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0</a:t>
                      </a: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4082413414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2​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3​</a:t>
                      </a:r>
                      <a:endParaRPr lang="en-US" dirty="0">
                        <a:effectLst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83600750"/>
                  </a:ext>
                </a:extLst>
              </a:tr>
              <a:tr h="2724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3</a:t>
                      </a:r>
                      <a:endParaRPr lang="en-US">
                        <a:effectLst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dirty="0">
                          <a:effectLst/>
                        </a:rPr>
                        <a:t>4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117242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262CC2D-EF8C-FF88-FFC3-8FF3B829FF98}"/>
              </a:ext>
            </a:extLst>
          </p:cNvPr>
          <p:cNvSpPr txBox="1"/>
          <p:nvPr/>
        </p:nvSpPr>
        <p:spPr>
          <a:xfrm>
            <a:off x="3982444" y="2197351"/>
            <a:ext cx="47567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Base case: direct manager manages employee</a:t>
            </a:r>
          </a:p>
          <a:p>
            <a:r>
              <a:rPr lang="en-US" sz="1400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 :- Employees(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 != NULL.</a:t>
            </a:r>
          </a:p>
          <a:p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ui-monospace"/>
              </a:rPr>
              <a:t>// Recursive case: indirect managers</a:t>
            </a:r>
          </a:p>
          <a:p>
            <a:r>
              <a:rPr lang="en-US" sz="1400" dirty="0">
                <a:solidFill>
                  <a:srgbClr val="383A42"/>
                </a:solidFill>
                <a:latin typeface="ui-monospace"/>
              </a:rPr>
              <a:t>Manager(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 :- Manager(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mID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), Employees(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eID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, </a:t>
            </a:r>
            <a:r>
              <a:rPr lang="en-US" sz="1400" dirty="0" err="1">
                <a:solidFill>
                  <a:srgbClr val="383A42"/>
                </a:solidFill>
                <a:latin typeface="ui-monospace"/>
              </a:rPr>
              <a:t>nID</a:t>
            </a:r>
            <a:r>
              <a:rPr lang="en-US" sz="1400" dirty="0">
                <a:solidFill>
                  <a:srgbClr val="383A42"/>
                </a:solidFill>
                <a:latin typeface="ui-monospace"/>
              </a:rPr>
              <a:t>).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7AB61-B600-3D8E-3B7C-F410B9142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13" y="5006888"/>
            <a:ext cx="471736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383A42"/>
                </a:solidFill>
                <a:latin typeface="ui-monospace"/>
              </a:rPr>
              <a:t>tc</a:t>
            </a:r>
            <a:r>
              <a:rPr lang="en-US" sz="2000" dirty="0">
                <a:solidFill>
                  <a:srgbClr val="383A42"/>
                </a:solidFill>
                <a:latin typeface="ui-monospace"/>
              </a:rPr>
              <a:t>(X, Y) :- edges(X, Y). </a:t>
            </a:r>
          </a:p>
          <a:p>
            <a:r>
              <a:rPr lang="en-US" sz="2000" dirty="0" err="1">
                <a:solidFill>
                  <a:srgbClr val="383A42"/>
                </a:solidFill>
                <a:latin typeface="ui-monospace"/>
              </a:rPr>
              <a:t>tc</a:t>
            </a:r>
            <a:r>
              <a:rPr lang="en-US" sz="2000" dirty="0">
                <a:solidFill>
                  <a:srgbClr val="383A42"/>
                </a:solidFill>
                <a:latin typeface="ui-monospace"/>
              </a:rPr>
              <a:t>(X, Z) :- </a:t>
            </a:r>
            <a:r>
              <a:rPr lang="en-US" sz="2000" dirty="0" err="1">
                <a:solidFill>
                  <a:srgbClr val="383A42"/>
                </a:solidFill>
                <a:latin typeface="ui-monospace"/>
              </a:rPr>
              <a:t>tc</a:t>
            </a:r>
            <a:r>
              <a:rPr lang="en-US" sz="2000" dirty="0">
                <a:solidFill>
                  <a:srgbClr val="383A42"/>
                </a:solidFill>
                <a:latin typeface="ui-monospace"/>
              </a:rPr>
              <a:t>(X, Y), edges(Y, Z).</a:t>
            </a:r>
            <a:endParaRPr lang="en-US" sz="20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5322B4-67BC-622F-C5FA-ED892992961F}"/>
              </a:ext>
            </a:extLst>
          </p:cNvPr>
          <p:cNvSpPr/>
          <p:nvPr/>
        </p:nvSpPr>
        <p:spPr>
          <a:xfrm rot="5400000">
            <a:off x="5840881" y="3283453"/>
            <a:ext cx="510233" cy="253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CF6B10-7119-7898-2D84-C34FB6FB8717}"/>
              </a:ext>
            </a:extLst>
          </p:cNvPr>
          <p:cNvSpPr/>
          <p:nvPr/>
        </p:nvSpPr>
        <p:spPr>
          <a:xfrm rot="5400000">
            <a:off x="5840878" y="4583798"/>
            <a:ext cx="510233" cy="2537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2CA77D-6395-FD35-3A8E-571B5AFE227C}"/>
              </a:ext>
            </a:extLst>
          </p:cNvPr>
          <p:cNvSpPr/>
          <p:nvPr/>
        </p:nvSpPr>
        <p:spPr>
          <a:xfrm>
            <a:off x="3094931" y="1327490"/>
            <a:ext cx="6248209" cy="4682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Find all managers, including direct and indirect managers.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BBDE89-C530-81E7-2AF3-40DCB8388FC0}"/>
              </a:ext>
            </a:extLst>
          </p:cNvPr>
          <p:cNvSpPr/>
          <p:nvPr/>
        </p:nvSpPr>
        <p:spPr>
          <a:xfrm>
            <a:off x="3737313" y="3706543"/>
            <a:ext cx="4717365" cy="7078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Transitive closure computation of a graph</a:t>
            </a:r>
            <a:endParaRPr lang="en-US" dirty="0">
              <a:solidFill>
                <a:schemeClr val="bg2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071E3E8C-8D5E-0A51-7253-A131ACD732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511893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376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 animBg="1"/>
      <p:bldP spid="9" grpId="0" animBg="1"/>
      <p:bldP spid="2" grpId="0" animBg="1"/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05A8-E8FA-2804-9562-AD6616315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FCA0-C9B1-D13B-03A5-8ACAA95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Persistent Barcodes using Connected Component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B91AE-67AE-19CF-3C6C-C3DB1D926511}"/>
              </a:ext>
            </a:extLst>
          </p:cNvPr>
          <p:cNvSpPr txBox="1"/>
          <p:nvPr/>
        </p:nvSpPr>
        <p:spPr>
          <a:xfrm>
            <a:off x="658585" y="6503652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cs typeface="Calibri"/>
              </a:rPr>
              <a:t>Kumar, S., Shovon, A. R., &amp; Deshpande, G. (2023). The robustness of persistent homology of brain networks to data acquisition‐related non‐neural variability in resting state fMRI. Human Brain Mapping, 44(13), 4637-4651.</a:t>
            </a:r>
          </a:p>
        </p:txBody>
      </p:sp>
      <p:pic>
        <p:nvPicPr>
          <p:cNvPr id="17" name="Picture 14" descr="Chart&#10;&#10;Description automatically generated">
            <a:extLst>
              <a:ext uri="{FF2B5EF4-FFF2-40B4-BE49-F238E27FC236}">
                <a16:creationId xmlns:a16="http://schemas.microsoft.com/office/drawing/2014/main" id="{6CEFDFC7-9BA8-E639-C1A4-6FE44C64B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899859" y="3560120"/>
            <a:ext cx="7161392" cy="2152651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0CC1EB44-BF15-69F2-D587-CB93A2309584}"/>
              </a:ext>
            </a:extLst>
          </p:cNvPr>
          <p:cNvSpPr txBox="1">
            <a:spLocks/>
          </p:cNvSpPr>
          <p:nvPr/>
        </p:nvSpPr>
        <p:spPr>
          <a:xfrm>
            <a:off x="536361" y="1645669"/>
            <a:ext cx="10887627" cy="235198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98550" indent="-1841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1E62"/>
              </a:buClr>
              <a:buFont typeface="System Font Regular"/>
              <a:buChar char="–"/>
              <a:tabLst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roxima Nova Rg"/>
              </a:rPr>
              <a:t>Persistent Homology tracks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birth and death of topological features</a:t>
            </a:r>
            <a:r>
              <a:rPr lang="en-US" dirty="0">
                <a:latin typeface="Proxima Nova Rg"/>
              </a:rPr>
              <a:t> in the graph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Proxima Nova Rg"/>
              </a:rPr>
              <a:t>0-dim barcodes</a:t>
            </a:r>
            <a:r>
              <a:rPr lang="en-US" dirty="0">
                <a:latin typeface="Proxima Nova Rg"/>
              </a:rPr>
              <a:t>: each bar shows when each features (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connected component</a:t>
            </a:r>
            <a:r>
              <a:rPr lang="en-US" dirty="0">
                <a:latin typeface="Proxima Nova Rg"/>
              </a:rPr>
              <a:t>) born and die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FEE138-78A4-0565-977C-BF7BCC8AA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71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02" y="1436688"/>
            <a:ext cx="9568395" cy="449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3489375" y="1129759"/>
            <a:ext cx="3910705" cy="5238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93925"/>
            <a:ext cx="4774683" cy="277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E2950-401A-2E0F-720A-8C494F732562}"/>
              </a:ext>
            </a:extLst>
          </p:cNvPr>
          <p:cNvSpPr/>
          <p:nvPr/>
        </p:nvSpPr>
        <p:spPr>
          <a:xfrm>
            <a:off x="7306854" y="1125026"/>
            <a:ext cx="4310257" cy="235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E4C50-1563-F442-9E6B-A3AEBEE71C98}"/>
              </a:ext>
            </a:extLst>
          </p:cNvPr>
          <p:cNvSpPr/>
          <p:nvPr/>
        </p:nvSpPr>
        <p:spPr>
          <a:xfrm>
            <a:off x="7904253" y="3955310"/>
            <a:ext cx="3708007" cy="1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59F4E-E316-993D-BCA9-BD098D5EA437}"/>
              </a:ext>
            </a:extLst>
          </p:cNvPr>
          <p:cNvSpPr/>
          <p:nvPr/>
        </p:nvSpPr>
        <p:spPr>
          <a:xfrm>
            <a:off x="9550258" y="6014130"/>
            <a:ext cx="2379227" cy="16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F0C7701-2D12-6DA0-0B42-F93B730BC8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21314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02" y="1436688"/>
            <a:ext cx="9568395" cy="449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5669744" y="1130623"/>
            <a:ext cx="6104419" cy="2384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18198"/>
            <a:ext cx="5563759" cy="285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367600-4166-056F-9527-37667FD7D6C5}"/>
              </a:ext>
            </a:extLst>
          </p:cNvPr>
          <p:cNvSpPr/>
          <p:nvPr/>
        </p:nvSpPr>
        <p:spPr>
          <a:xfrm>
            <a:off x="1230266" y="3875716"/>
            <a:ext cx="6104419" cy="2384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9D517-55BB-1D51-0094-32AB00F1D5CF}"/>
              </a:ext>
            </a:extLst>
          </p:cNvPr>
          <p:cNvSpPr/>
          <p:nvPr/>
        </p:nvSpPr>
        <p:spPr>
          <a:xfrm>
            <a:off x="8893974" y="3430822"/>
            <a:ext cx="2714128" cy="2384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7A434-927F-103A-12C4-09DBB7AAC217}"/>
              </a:ext>
            </a:extLst>
          </p:cNvPr>
          <p:cNvSpPr/>
          <p:nvPr/>
        </p:nvSpPr>
        <p:spPr>
          <a:xfrm>
            <a:off x="9616998" y="5986597"/>
            <a:ext cx="2157165" cy="187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5265E8E-1F45-7F13-AEFA-80AF0FC48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6140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02" y="1436688"/>
            <a:ext cx="9568395" cy="449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8371962" y="1130623"/>
            <a:ext cx="3403065" cy="2383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27664"/>
            <a:ext cx="7020778" cy="2840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978A4-59D4-FC80-3C20-5F962A411EB8}"/>
              </a:ext>
            </a:extLst>
          </p:cNvPr>
          <p:cNvSpPr/>
          <p:nvPr/>
        </p:nvSpPr>
        <p:spPr>
          <a:xfrm>
            <a:off x="9551510" y="4012969"/>
            <a:ext cx="2057746" cy="1806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FE6CA-0F61-DA1F-3B4D-779788D8C224}"/>
              </a:ext>
            </a:extLst>
          </p:cNvPr>
          <p:cNvSpPr/>
          <p:nvPr/>
        </p:nvSpPr>
        <p:spPr>
          <a:xfrm>
            <a:off x="10055069" y="5986597"/>
            <a:ext cx="1615834" cy="22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9DEB8EE-CBC5-42F8-539B-A60559B569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951212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0729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02" y="1436688"/>
            <a:ext cx="9568395" cy="449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9816203" y="4611982"/>
            <a:ext cx="1793465" cy="115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46596"/>
            <a:ext cx="7068108" cy="28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60572-DEF6-D732-44E7-7C45976F52DB}"/>
              </a:ext>
            </a:extLst>
          </p:cNvPr>
          <p:cNvSpPr/>
          <p:nvPr/>
        </p:nvSpPr>
        <p:spPr>
          <a:xfrm>
            <a:off x="10561491" y="5940587"/>
            <a:ext cx="1435983" cy="257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F3DCBCC-1B6D-EF8E-8A32-A50CE7C21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05306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02" y="1436688"/>
            <a:ext cx="9568395" cy="449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10783938" y="4269868"/>
            <a:ext cx="991089" cy="1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3974357" y="3540998"/>
            <a:ext cx="3421662" cy="283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4D3726-808C-CC00-CAAE-30BFF10523F8}"/>
              </a:ext>
            </a:extLst>
          </p:cNvPr>
          <p:cNvSpPr/>
          <p:nvPr/>
        </p:nvSpPr>
        <p:spPr>
          <a:xfrm>
            <a:off x="11086845" y="5992649"/>
            <a:ext cx="621921" cy="229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F47AD-06B4-C38A-D654-55B3D7F2D4CA}"/>
              </a:ext>
            </a:extLst>
          </p:cNvPr>
          <p:cNvSpPr/>
          <p:nvPr/>
        </p:nvSpPr>
        <p:spPr>
          <a:xfrm>
            <a:off x="10239536" y="4611982"/>
            <a:ext cx="1793465" cy="115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8F3825-6871-AAA1-55FF-59B30C2191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8129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802" y="1436688"/>
            <a:ext cx="9568395" cy="4491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96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E348A72-A15D-79B6-754A-C5837E161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80088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PH for High-Dimensional Data Analysis</a:t>
            </a:r>
          </a:p>
        </p:txBody>
      </p:sp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B708237C-68CA-F654-EF6F-809389AEE8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631604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46" name="TextBox 1">
            <a:extLst>
              <a:ext uri="{FF2B5EF4-FFF2-40B4-BE49-F238E27FC236}">
                <a16:creationId xmlns:a16="http://schemas.microsoft.com/office/drawing/2014/main" id="{E18D3C4B-0CCF-341A-72E9-3E95108FF8AA}"/>
              </a:ext>
            </a:extLst>
          </p:cNvPr>
          <p:cNvSpPr txBox="1"/>
          <p:nvPr/>
        </p:nvSpPr>
        <p:spPr>
          <a:xfrm>
            <a:off x="630610" y="6391907"/>
            <a:ext cx="10838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Ashley Suh, Mustafa </a:t>
            </a:r>
            <a:r>
              <a:rPr lang="en-US" sz="800" err="1">
                <a:latin typeface="Calibri"/>
                <a:cs typeface="Calibri"/>
              </a:rPr>
              <a:t>Hajij</a:t>
            </a:r>
            <a:r>
              <a:rPr lang="en-US" sz="800">
                <a:latin typeface="Calibri"/>
                <a:cs typeface="Calibri"/>
              </a:rPr>
              <a:t>, Bei Wang, Carlos </a:t>
            </a:r>
            <a:r>
              <a:rPr lang="en-US" sz="800" err="1">
                <a:latin typeface="Calibri"/>
                <a:cs typeface="Calibri"/>
              </a:rPr>
              <a:t>Scheidegger</a:t>
            </a:r>
            <a:r>
              <a:rPr lang="en-US" sz="800">
                <a:latin typeface="Calibri"/>
                <a:cs typeface="Calibri"/>
              </a:rPr>
              <a:t>, and Paul Rosen. Persistent </a:t>
            </a:r>
            <a:r>
              <a:rPr lang="en-US" sz="800" err="1">
                <a:latin typeface="Calibri"/>
                <a:cs typeface="Calibri"/>
              </a:rPr>
              <a:t>homologyguided</a:t>
            </a:r>
            <a:r>
              <a:rPr lang="en-US" sz="800">
                <a:latin typeface="Calibri"/>
                <a:cs typeface="Calibri"/>
              </a:rPr>
              <a:t> force-directed graph layouts. IEEE Transactions on Visualization and Computer Graphics,26(1):697–707, January 2020</a:t>
            </a:r>
          </a:p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Tananun</a:t>
            </a:r>
            <a:r>
              <a:rPr lang="en-US" sz="800">
                <a:latin typeface="Calibri"/>
                <a:cs typeface="Calibri"/>
              </a:rPr>
              <a:t> </a:t>
            </a:r>
            <a:r>
              <a:rPr lang="en-US" sz="800" err="1">
                <a:latin typeface="Calibri"/>
                <a:cs typeface="Calibri"/>
              </a:rPr>
              <a:t>Songdechakraiwut</a:t>
            </a:r>
            <a:r>
              <a:rPr lang="en-US" sz="800">
                <a:latin typeface="Calibri"/>
                <a:cs typeface="Calibri"/>
              </a:rPr>
              <a:t>, Li Shen, and Moo Chung. Topological learning and its application </a:t>
            </a:r>
            <a:r>
              <a:rPr lang="en-US" sz="800" err="1">
                <a:latin typeface="Calibri"/>
                <a:cs typeface="Calibri"/>
              </a:rPr>
              <a:t>tomultimodal</a:t>
            </a:r>
            <a:r>
              <a:rPr lang="en-US" sz="800">
                <a:latin typeface="Calibri"/>
                <a:cs typeface="Calibri"/>
              </a:rPr>
              <a:t> brain network integration. In Medical Image Computing and Computer Assisted Intervention–MICCAI 2021: 24th International Conference, Strasbourg, France, September 27–October 1, 2021,Proceedings, Part II 24, pages 166–176. Springer, 2021.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091B43-711D-33D7-A614-DA17E5D3AF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776335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DB13BE4-CBC3-CB5C-D696-A457603CC2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Limitations</a:t>
            </a:r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EF5310-4BC3-4EBC-E36E-F4E7CD8720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85520" y="2759720"/>
            <a:ext cx="6600022" cy="316974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Imperative and complex high-dimensional data analysis pipelines</a:t>
            </a:r>
            <a:endParaRPr lang="en-US" sz="28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11" name="Picture Placeholder 10" descr="Badge Cross outline">
            <a:extLst>
              <a:ext uri="{FF2B5EF4-FFF2-40B4-BE49-F238E27FC236}">
                <a16:creationId xmlns:a16="http://schemas.microsoft.com/office/drawing/2014/main" id="{EF6B8A99-2505-8864-CF5A-34873CF4873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39718" y="1439583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22309071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7711-ACC7-806A-6322-994151D2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anchor="t">
            <a:normAutofit/>
          </a:bodyPr>
          <a:lstStyle/>
          <a:p>
            <a:r>
              <a:rPr lang="en-US"/>
              <a:t>Declarative Topological 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5BCEEC-9391-BC5B-3D08-C92743387B6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1500" y="1437126"/>
          <a:ext cx="11049000" cy="44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591DAD-4689-4F1F-FA1B-72CE43297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729735"/>
              </p:ext>
            </p:extLst>
          </p:nvPr>
        </p:nvGraphicFramePr>
        <p:xfrm>
          <a:off x="42335" y="52144"/>
          <a:ext cx="12110815" cy="315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55249224"/>
      </p:ext>
    </p:extLst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202cd47-7a56-4baa-99e3-e3b71a7c77dd}" enabled="0" method="" siteId="{e202cd47-7a56-4baa-99e3-e3b71a7c77d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9809</TotalTime>
  <Words>9049</Words>
  <Application>Microsoft Office PowerPoint</Application>
  <PresentationFormat>Widescreen</PresentationFormat>
  <Paragraphs>2544</Paragraphs>
  <Slides>114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6" baseType="lpstr">
      <vt:lpstr>Aptos</vt:lpstr>
      <vt:lpstr>Arial</vt:lpstr>
      <vt:lpstr>Arial,Sans-Serif</vt:lpstr>
      <vt:lpstr>Calibri</vt:lpstr>
      <vt:lpstr>Open Sans</vt:lpstr>
      <vt:lpstr>Proxima Nova Bl</vt:lpstr>
      <vt:lpstr>Proxima Nova Rg</vt:lpstr>
      <vt:lpstr>Roboto Mono</vt:lpstr>
      <vt:lpstr>System Font Regular</vt:lpstr>
      <vt:lpstr>Theinhardt</vt:lpstr>
      <vt:lpstr>ui-monospace</vt:lpstr>
      <vt:lpstr>1_UIC</vt:lpstr>
      <vt:lpstr>Declarative Analytics on Heterogeneous HPC Systems</vt:lpstr>
      <vt:lpstr>Roadmap</vt:lpstr>
      <vt:lpstr>Declarative Programming Paradigm</vt:lpstr>
      <vt:lpstr>How is the query processed?</vt:lpstr>
      <vt:lpstr>Recursive Queries using SQL</vt:lpstr>
      <vt:lpstr>Recursive Queries using Datalog</vt:lpstr>
      <vt:lpstr>Advantages of Recursive Queries with Datalog</vt:lpstr>
      <vt:lpstr>Datalog Rules Execution</vt:lpstr>
      <vt:lpstr>Manager Chains Problem as Transitive Closure</vt:lpstr>
      <vt:lpstr>Transitive Closure: Iterations 1 </vt:lpstr>
      <vt:lpstr>Transitive Closure: Iterations 1 </vt:lpstr>
      <vt:lpstr>Transitive Closure: Iterations 1 </vt:lpstr>
      <vt:lpstr>Transitive Closure: Iterations 1 </vt:lpstr>
      <vt:lpstr>Transitive Closure: Iterations 1 </vt:lpstr>
      <vt:lpstr>Transitive Closure: Iterations 1</vt:lpstr>
      <vt:lpstr>Transitive Closure: Iterations 2</vt:lpstr>
      <vt:lpstr>Transitive Closure: Iterations 3</vt:lpstr>
      <vt:lpstr>Graph Mining Applications</vt:lpstr>
      <vt:lpstr>PowerPoint Presentation</vt:lpstr>
      <vt:lpstr>Limitations of Current Datalog Engines</vt:lpstr>
      <vt:lpstr>PowerPoint Presentation</vt:lpstr>
      <vt:lpstr>Selected publications</vt:lpstr>
      <vt:lpstr>Selected publications</vt:lpstr>
      <vt:lpstr>Roadmap</vt:lpstr>
      <vt:lpstr>GPU based Datalog engine development</vt:lpstr>
      <vt:lpstr>Off-the-shelf Data Structure for Join Operation</vt:lpstr>
      <vt:lpstr>Off-the-shelf Python Libraries</vt:lpstr>
      <vt:lpstr>CPU (Pandas) and GPU (cuDF)</vt:lpstr>
      <vt:lpstr>Evaluation environment, applications, datasets</vt:lpstr>
      <vt:lpstr>Performance Improvement for cuDF over Pandas (Standalone Operations)</vt:lpstr>
      <vt:lpstr>Performance Improvement for cuDF over Pandas (Transitive Closure)</vt:lpstr>
      <vt:lpstr>Improvement Opportunity</vt:lpstr>
      <vt:lpstr>GPU based Datalog engine development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Performance</vt:lpstr>
      <vt:lpstr>Performing Hash Join on GPU</vt:lpstr>
      <vt:lpstr>Performing Hash Join on GPU</vt:lpstr>
      <vt:lpstr>Performing Hash Join on GPU</vt:lpstr>
      <vt:lpstr>Evaluation environment, applications, datasets</vt:lpstr>
      <vt:lpstr>Join Performance Comparison: GPUJoin vs cuDF</vt:lpstr>
      <vt:lpstr>Transitive closure performance evaluation</vt:lpstr>
      <vt:lpstr>Fallback: Memory usage</vt:lpstr>
      <vt:lpstr>GPU based Datalog engine development </vt:lpstr>
      <vt:lpstr>Hash Indexed Sorted Array (HISA)</vt:lpstr>
      <vt:lpstr>Performance Enhancement (Transitive closure)</vt:lpstr>
      <vt:lpstr>Limitations</vt:lpstr>
      <vt:lpstr>Roadmap</vt:lpstr>
      <vt:lpstr>Multi-node multi-GPU Datalog engine development</vt:lpstr>
      <vt:lpstr>Requirements for Multi-node Multi-GPU Datalog</vt:lpstr>
      <vt:lpstr>MNMGDatalog Implementation</vt:lpstr>
      <vt:lpstr>MNMGDatalog: Radix-hash-based partitioning</vt:lpstr>
      <vt:lpstr>PowerPoint Presentation</vt:lpstr>
      <vt:lpstr>PowerPoint Presentation</vt:lpstr>
      <vt:lpstr>MNMGDatalog: Data representation</vt:lpstr>
      <vt:lpstr>GPU Hash Table (Open Addressing, Linear Probing)</vt:lpstr>
      <vt:lpstr>MNMGDatalog: Communication for Iterative 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MNMGDatalog Evaluation</vt:lpstr>
      <vt:lpstr>Single GPU benchmark</vt:lpstr>
      <vt:lpstr>Multi-node multi-GPU benchmark</vt:lpstr>
      <vt:lpstr>Roadmap</vt:lpstr>
      <vt:lpstr>Parallel Programming Models</vt:lpstr>
      <vt:lpstr>GPULog-HIP</vt:lpstr>
      <vt:lpstr>GPUJoin-SYCL</vt:lpstr>
      <vt:lpstr>Roadmap</vt:lpstr>
      <vt:lpstr>Compare energy profiles across Datalog engines</vt:lpstr>
      <vt:lpstr>Energy profile: TC energy consumption (single-GPU)</vt:lpstr>
      <vt:lpstr>PowerPoint Presentation</vt:lpstr>
      <vt:lpstr>Energy profile: TC energy consumption (multi-GPUs)</vt:lpstr>
      <vt:lpstr>Powerlog CLI Tool for Energy Profiling GPU Applications</vt:lpstr>
      <vt:lpstr>Roadmap</vt:lpstr>
      <vt:lpstr>What is a brain network?</vt:lpstr>
      <vt:lpstr>How to construct brain network?</vt:lpstr>
      <vt:lpstr>How to construct brain network?</vt:lpstr>
      <vt:lpstr>How to construct brain network?</vt:lpstr>
      <vt:lpstr>Multi-site brain image analysis</vt:lpstr>
      <vt:lpstr>Multi-site brain image analysis (continue)</vt:lpstr>
      <vt:lpstr>PowerPoint Presentation</vt:lpstr>
      <vt:lpstr>Topological Data Analysis (TDA)</vt:lpstr>
      <vt:lpstr>Persistent Barcodes using Connected Component</vt:lpstr>
      <vt:lpstr>Computing Persistent Homology (Point Cloud)</vt:lpstr>
      <vt:lpstr>Computing Persistent Homology (Point Cloud)</vt:lpstr>
      <vt:lpstr>Computing Persistent Homology (Point Cloud)</vt:lpstr>
      <vt:lpstr>Computing Persistent Homology (Point Cloud)</vt:lpstr>
      <vt:lpstr>Computing Persistent Homology (Point Cloud)</vt:lpstr>
      <vt:lpstr>Computing Persistent Homology (Point Cloud)</vt:lpstr>
      <vt:lpstr>PH for High-Dimensional Data Analysis</vt:lpstr>
      <vt:lpstr>PowerPoint Presentation</vt:lpstr>
      <vt:lpstr>Declarative Topological Data Analysis</vt:lpstr>
      <vt:lpstr>Persistent Barcodes using Declarative Analytics</vt:lpstr>
      <vt:lpstr>Persistent Barcodes using Declarative Analytics</vt:lpstr>
      <vt:lpstr>Roadmap</vt:lpstr>
      <vt:lpstr>Future/ongoing work</vt:lpstr>
      <vt:lpstr>Enhance MNMGDatalog Implementation </vt:lpstr>
      <vt:lpstr>MNMGDatalog for High-dimensional Brain Imaging</vt:lpstr>
      <vt:lpstr>Power-aware Declarative Analytics</vt:lpstr>
      <vt:lpstr>Roadmap</vt:lpstr>
      <vt:lpstr>Conclusion</vt:lpstr>
      <vt:lpstr>Acknowledgements</vt:lpstr>
      <vt:lpstr>Thank You</vt:lpstr>
      <vt:lpstr>Appendix</vt:lpstr>
      <vt:lpstr>Energy profile: SG energy consumption (single-GPU)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Shovon, Ahmedur Rahman</cp:lastModifiedBy>
  <cp:revision>54</cp:revision>
  <dcterms:created xsi:type="dcterms:W3CDTF">2020-05-04T17:53:51Z</dcterms:created>
  <dcterms:modified xsi:type="dcterms:W3CDTF">2025-07-15T07:01:02Z</dcterms:modified>
</cp:coreProperties>
</file>